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2" r:id="rId7"/>
    <p:sldId id="263" r:id="rId8"/>
    <p:sldId id="267" r:id="rId9"/>
    <p:sldId id="268" r:id="rId10"/>
    <p:sldId id="258" r:id="rId11"/>
    <p:sldId id="259" r:id="rId12"/>
    <p:sldId id="260" r:id="rId13"/>
    <p:sldId id="261" r:id="rId14"/>
  </p:sldIdLst>
  <p:sldSz cx="9144000" cy="6858000" type="screen4x3"/>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714" autoAdjust="0"/>
  </p:normalViewPr>
  <p:slideViewPr>
    <p:cSldViewPr>
      <p:cViewPr varScale="1">
        <p:scale>
          <a:sx n="63" d="100"/>
          <a:sy n="63" d="100"/>
        </p:scale>
        <p:origin x="-67"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a:uFillTx/>
            </a:endParaRPr>
          </a:p>
        </p:txBody>
      </p:sp>
      <p:sp>
        <p:nvSpPr>
          <p:cNvPr id="4" name="Date Placeholder 3"/>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4"/>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6"/>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Date Placeholder 2"/>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A1115327-A9EC-4FD8-8395-FB718F7DF380}" type="datetimeFigureOut">
              <a:rPr lang="en-US" smtClean="0">
                <a:uFillTx/>
              </a:rPr>
              <a:pPr/>
              <a:t>4/1/2013</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A77175B-A4C1-405A-8636-22CB97793E37}" type="slidenum">
              <a:rPr lang="en-US" smtClean="0">
                <a:uFillTx/>
              </a: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A1115327-A9EC-4FD8-8395-FB718F7DF380}" type="datetimeFigureOut">
              <a:rPr lang="en-US" smtClean="0">
                <a:uFillTx/>
              </a:rPr>
              <a:pPr/>
              <a:t>4/1/2013</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8A77175B-A4C1-405A-8636-22CB97793E37}" type="slidenum">
              <a:rPr lang="en-US" smtClean="0">
                <a:uFillTx/>
              </a: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4294967295"/>
          <p:cNvSpPr>
            <a:spLocks noGrp="1"/>
          </p:cNvSpPr>
          <p:nvPr>
            <p:ph type="ctrTitle"/>
          </p:nvPr>
        </p:nvSpPr>
        <p:spPr/>
        <p:txBody>
          <a:bodyPr/>
          <a:lstStyle/>
          <a:p>
            <a:r>
              <a:rPr>
                <a:uFillTx/>
              </a:rPr>
              <a:t>Google glasses</a:t>
            </a:r>
          </a:p>
        </p:txBody>
      </p:sp>
      <p:sp>
        <p:nvSpPr>
          <p:cNvPr id="3" name="圖案 4294967295"/>
          <p:cNvSpPr>
            <a:spLocks noGrp="1"/>
          </p:cNvSpPr>
          <p:nvPr>
            <p:ph type="subTitle" idx="1"/>
          </p:nvPr>
        </p:nvSpPr>
        <p:spPr/>
        <p:txBody>
          <a:bodyPr/>
          <a:lstStyle/>
          <a:p>
            <a:r>
              <a:rPr>
                <a:uFillTx/>
              </a:rPr>
              <a:t>Ming Ouhyoung</a:t>
            </a:r>
          </a:p>
          <a:p>
            <a:endParaRPr>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4294967295"/>
          <p:cNvSpPr>
            <a:spLocks noGrp="1"/>
          </p:cNvSpPr>
          <p:nvPr>
            <p:ph type="title"/>
          </p:nvPr>
        </p:nvSpPr>
        <p:spPr/>
        <p:txBody>
          <a:bodyPr/>
          <a:lstStyle/>
          <a:p>
            <a:endParaRPr/>
          </a:p>
        </p:txBody>
      </p:sp>
      <p:sp>
        <p:nvSpPr>
          <p:cNvPr id="3" name="圖案 4294967295"/>
          <p:cNvSpPr>
            <a:spLocks noGrp="1"/>
          </p:cNvSpPr>
          <p:nvPr>
            <p:ph idx="1"/>
          </p:nvPr>
        </p:nvSpPr>
        <p:spPr/>
        <p:txBody>
          <a:bodyPr/>
          <a:lstStyle/>
          <a:p>
            <a:r>
              <a:rPr>
                <a:uFillTx/>
              </a:rPr>
              <a:t>Head up display: used in pilots of fighter planes.</a:t>
            </a:r>
          </a:p>
          <a:p>
            <a:r>
              <a:rPr>
                <a:uFillTx/>
              </a:rPr>
              <a:t>No need of stereo display.</a:t>
            </a:r>
          </a:p>
          <a:p>
            <a:r>
              <a:rPr>
                <a:uFillTx/>
              </a:rPr>
              <a:t>In car business: embed front panel display.</a:t>
            </a:r>
          </a:p>
          <a:p>
            <a:endParaRPr>
              <a:uFillTx/>
            </a:endParaRPr>
          </a:p>
          <a:p>
            <a:endParaRPr>
              <a:uFillTx/>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4294967295"/>
          <p:cNvSpPr>
            <a:spLocks noGrp="1"/>
          </p:cNvSpPr>
          <p:nvPr>
            <p:ph type="title"/>
          </p:nvPr>
        </p:nvSpPr>
        <p:spPr/>
        <p:txBody>
          <a:bodyPr/>
          <a:lstStyle/>
          <a:p>
            <a:r>
              <a:rPr>
                <a:uFillTx/>
              </a:rPr>
              <a:t>Why important</a:t>
            </a:r>
          </a:p>
        </p:txBody>
      </p:sp>
      <p:sp>
        <p:nvSpPr>
          <p:cNvPr id="3" name="圖案 4294967295"/>
          <p:cNvSpPr>
            <a:spLocks noGrp="1"/>
          </p:cNvSpPr>
          <p:nvPr>
            <p:ph idx="1"/>
          </p:nvPr>
        </p:nvSpPr>
        <p:spPr/>
        <p:txBody>
          <a:bodyPr>
            <a:normAutofit lnSpcReduction="10000"/>
          </a:bodyPr>
          <a:lstStyle/>
          <a:p>
            <a:r>
              <a:rPr>
                <a:uFillTx/>
              </a:rPr>
              <a:t>Popularity of smart phones</a:t>
            </a:r>
          </a:p>
          <a:p>
            <a:r>
              <a:rPr>
                <a:uFillTx/>
              </a:rPr>
              <a:t>Constant information display by Internet explorers, Chrome, Safari, etc.</a:t>
            </a:r>
          </a:p>
          <a:p>
            <a:r>
              <a:rPr>
                <a:uFillTx/>
              </a:rPr>
              <a:t>Not allowed to use smart phones during driving for the driver.</a:t>
            </a:r>
          </a:p>
          <a:p>
            <a:r>
              <a:rPr>
                <a:uFillTx/>
              </a:rPr>
              <a:t>However, important short messages are necessary, including Yes/No quick answers.</a:t>
            </a:r>
          </a:p>
          <a:p>
            <a:r>
              <a:rPr>
                <a:uFillTx/>
              </a:rPr>
              <a:t>Stereoscopic display is not a must, but nice to have.</a:t>
            </a:r>
          </a:p>
          <a:p>
            <a:endParaRPr>
              <a:uFillTx/>
            </a:endParaRPr>
          </a:p>
          <a:p>
            <a:endParaRPr>
              <a:uFillTx/>
            </a:endParaRPr>
          </a:p>
          <a:p>
            <a:endParaRPr>
              <a:uFillTx/>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4294967295"/>
          <p:cNvSpPr>
            <a:spLocks noGrp="1"/>
          </p:cNvSpPr>
          <p:nvPr>
            <p:ph type="title"/>
          </p:nvPr>
        </p:nvSpPr>
        <p:spPr>
          <a:xfrm>
            <a:off x="457200" y="274638"/>
            <a:ext cx="8229600" cy="1143000"/>
          </a:xfrm>
        </p:spPr>
        <p:txBody>
          <a:bodyPr/>
          <a:lstStyle/>
          <a:p>
            <a:r>
              <a:rPr>
                <a:uFillTx/>
              </a:rPr>
              <a:t>New VR/AR glasses design</a:t>
            </a:r>
          </a:p>
        </p:txBody>
      </p:sp>
      <p:sp>
        <p:nvSpPr>
          <p:cNvPr id="3" name="圖案 4294967295"/>
          <p:cNvSpPr>
            <a:spLocks noGrp="1"/>
          </p:cNvSpPr>
          <p:nvPr>
            <p:ph idx="1"/>
          </p:nvPr>
        </p:nvSpPr>
        <p:spPr/>
        <p:txBody>
          <a:bodyPr/>
          <a:lstStyle/>
          <a:p>
            <a:r>
              <a:rPr>
                <a:uFillTx/>
              </a:rPr>
              <a:t>See through features</a:t>
            </a:r>
          </a:p>
          <a:p>
            <a:r>
              <a:rPr>
                <a:uFillTx/>
              </a:rPr>
              <a:t>Light weight,</a:t>
            </a:r>
          </a:p>
          <a:p>
            <a:r>
              <a:rPr>
                <a:uFillTx/>
              </a:rPr>
              <a:t>Independent of eye sight values (near sight, far sight for elders), so that original eyeglasses  can be used.</a:t>
            </a:r>
          </a:p>
          <a:p>
            <a:r>
              <a:rPr>
                <a:uFillTx/>
              </a:rPr>
              <a:t>Appears to be at least 40 cm ahead.</a:t>
            </a:r>
          </a:p>
          <a:p>
            <a:r>
              <a:rPr>
                <a:uFillTx/>
              </a:rPr>
              <a:t>Simple gesture recognition, Yes/No selection, slider up/down, left/right.</a:t>
            </a:r>
          </a:p>
          <a:p>
            <a:endParaRPr>
              <a:uFillTx/>
            </a:endParaRPr>
          </a:p>
          <a:p>
            <a:endParaRPr>
              <a:uFillTx/>
            </a:endParaRPr>
          </a:p>
          <a:p>
            <a:endParaRPr>
              <a:uFillTx/>
            </a:endParaRPr>
          </a:p>
          <a:p>
            <a:endParaRPr>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4294967295"/>
          <p:cNvSpPr>
            <a:spLocks noGrp="1"/>
          </p:cNvSpPr>
          <p:nvPr>
            <p:ph type="title"/>
          </p:nvPr>
        </p:nvSpPr>
        <p:spPr/>
        <p:txBody>
          <a:bodyPr/>
          <a:lstStyle/>
          <a:p>
            <a:endParaRPr/>
          </a:p>
        </p:txBody>
      </p:sp>
      <p:sp>
        <p:nvSpPr>
          <p:cNvPr id="3" name="圖案 4294967295"/>
          <p:cNvSpPr>
            <a:spLocks noGrp="1"/>
          </p:cNvSpPr>
          <p:nvPr>
            <p:ph idx="1"/>
          </p:nvPr>
        </p:nvSpPr>
        <p:spPr/>
        <p:txBody>
          <a:bodyPr/>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4294967295"/>
          <p:cNvSpPr>
            <a:spLocks noGrp="1"/>
          </p:cNvSpPr>
          <p:nvPr>
            <p:ph type="title"/>
          </p:nvPr>
        </p:nvSpPr>
        <p:spPr/>
        <p:txBody>
          <a:bodyPr/>
          <a:lstStyle/>
          <a:p>
            <a:r>
              <a:rPr>
                <a:uFillTx/>
              </a:rPr>
              <a:t>Specification</a:t>
            </a:r>
          </a:p>
        </p:txBody>
      </p:sp>
      <p:sp>
        <p:nvSpPr>
          <p:cNvPr id="3" name="圖案 4294967295"/>
          <p:cNvSpPr>
            <a:spLocks noGrp="1"/>
          </p:cNvSpPr>
          <p:nvPr>
            <p:ph idx="1"/>
          </p:nvPr>
        </p:nvSpPr>
        <p:spPr/>
        <p:txBody>
          <a:bodyPr/>
          <a:lstStyle/>
          <a:p>
            <a:r>
              <a:rPr>
                <a:uFillTx/>
              </a:rPr>
              <a:t>The core of Google Glass is its tiny prism display which sits not in your eyeline, but a little above it. You can see what is on the display by glancing up. The glasses also have an embedded camera, microphone, GPS and, reportedly, use bone induction to give you sound.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 the glasses are expected "to cost around the price of current </a:t>
            </a:r>
            <a:r>
              <a:rPr lang="en-US" altLang="zh-TW" dirty="0" err="1" smtClean="0"/>
              <a:t>smartphones</a:t>
            </a:r>
            <a:r>
              <a:rPr lang="en-US" altLang="zh-TW" dirty="0" smtClean="0"/>
              <a:t>." So that's around $750/£500, then, possibly with the help of a hefty Google subsidy.</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Google Glass 2013</a:t>
            </a:r>
            <a:endParaRPr lang="zh-TW" altLang="en-US" dirty="0"/>
          </a:p>
        </p:txBody>
      </p:sp>
      <p:pic>
        <p:nvPicPr>
          <p:cNvPr id="4" name="內容版面配置區 3" descr="Google_glass_1.png"/>
          <p:cNvPicPr>
            <a:picLocks noGrp="1" noChangeAspect="1"/>
          </p:cNvPicPr>
          <p:nvPr>
            <p:ph idx="1"/>
          </p:nvPr>
        </p:nvPicPr>
        <p:blipFill>
          <a:blip r:embed="rId2" cstate="print"/>
          <a:stretch>
            <a:fillRect/>
          </a:stretch>
        </p:blipFill>
        <p:spPr>
          <a:xfrm>
            <a:off x="762000" y="1600200"/>
            <a:ext cx="4435225" cy="2491956"/>
          </a:xfrm>
        </p:spPr>
      </p:pic>
      <p:pic>
        <p:nvPicPr>
          <p:cNvPr id="5" name="圖片 4" descr="Google_glass_2.png"/>
          <p:cNvPicPr>
            <a:picLocks noChangeAspect="1"/>
          </p:cNvPicPr>
          <p:nvPr/>
        </p:nvPicPr>
        <p:blipFill>
          <a:blip r:embed="rId3" cstate="print"/>
          <a:stretch>
            <a:fillRect/>
          </a:stretch>
        </p:blipFill>
        <p:spPr>
          <a:xfrm>
            <a:off x="4191000" y="4191000"/>
            <a:ext cx="4397121" cy="24767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Google Glass </a:t>
            </a:r>
            <a:endParaRPr lang="zh-TW" altLang="en-US" dirty="0"/>
          </a:p>
        </p:txBody>
      </p:sp>
      <p:pic>
        <p:nvPicPr>
          <p:cNvPr id="4" name="內容版面配置區 3" descr="Google_glass_3.png"/>
          <p:cNvPicPr>
            <a:picLocks noGrp="1" noChangeAspect="1"/>
          </p:cNvPicPr>
          <p:nvPr>
            <p:ph idx="1"/>
          </p:nvPr>
        </p:nvPicPr>
        <p:blipFill>
          <a:blip r:embed="rId2" cstate="print"/>
          <a:stretch>
            <a:fillRect/>
          </a:stretch>
        </p:blipFill>
        <p:spPr>
          <a:xfrm>
            <a:off x="847825" y="1752600"/>
            <a:ext cx="7457975" cy="422661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UNC</a:t>
            </a:r>
            <a:r>
              <a:rPr lang="zh-TW" altLang="en-US" dirty="0" smtClean="0"/>
              <a:t> </a:t>
            </a:r>
            <a:r>
              <a:rPr lang="en-US" altLang="zh-TW" dirty="0" smtClean="0"/>
              <a:t>See-through </a:t>
            </a:r>
            <a:br>
              <a:rPr lang="en-US" altLang="zh-TW" dirty="0" smtClean="0"/>
            </a:br>
            <a:r>
              <a:rPr lang="en-US" altLang="zh-TW" dirty="0" smtClean="0"/>
              <a:t>Head-mounted display (1989)</a:t>
            </a:r>
            <a:endParaRPr lang="zh-TW" altLang="en-US" dirty="0"/>
          </a:p>
        </p:txBody>
      </p:sp>
      <p:pic>
        <p:nvPicPr>
          <p:cNvPr id="4" name="內容版面配置區 3" descr="UNC_See_Through_HMD.png"/>
          <p:cNvPicPr>
            <a:picLocks noGrp="1" noChangeAspect="1"/>
          </p:cNvPicPr>
          <p:nvPr>
            <p:ph idx="1"/>
          </p:nvPr>
        </p:nvPicPr>
        <p:blipFill>
          <a:blip r:embed="rId2" cstate="print"/>
          <a:stretch>
            <a:fillRect/>
          </a:stretch>
        </p:blipFill>
        <p:spPr>
          <a:xfrm>
            <a:off x="1128484" y="1447800"/>
            <a:ext cx="7061303" cy="495299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UNC-US AF</a:t>
            </a:r>
            <a:r>
              <a:rPr lang="en-US" altLang="zh-TW" dirty="0" smtClean="0"/>
              <a:t/>
            </a:r>
            <a:br>
              <a:rPr lang="en-US" altLang="zh-TW" dirty="0" smtClean="0"/>
            </a:br>
            <a:r>
              <a:rPr lang="en-US" altLang="zh-TW" dirty="0" smtClean="0"/>
              <a:t>Head-mounted </a:t>
            </a:r>
            <a:r>
              <a:rPr lang="en-US" altLang="zh-TW" dirty="0" smtClean="0"/>
              <a:t>display (1989)</a:t>
            </a:r>
            <a:endParaRPr lang="zh-TW" altLang="en-US" dirty="0"/>
          </a:p>
        </p:txBody>
      </p:sp>
      <p:pic>
        <p:nvPicPr>
          <p:cNvPr id="4" name="內容版面配置區 3" descr="UNC_AF_HMD.png"/>
          <p:cNvPicPr>
            <a:picLocks noGrp="1" noChangeAspect="1"/>
          </p:cNvPicPr>
          <p:nvPr>
            <p:ph idx="1"/>
          </p:nvPr>
        </p:nvPicPr>
        <p:blipFill>
          <a:blip r:embed="rId2" cstate="print"/>
          <a:stretch>
            <a:fillRect/>
          </a:stretch>
        </p:blipFill>
        <p:spPr>
          <a:xfrm>
            <a:off x="1009008" y="1524001"/>
            <a:ext cx="7660371" cy="5029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Sony HMD</a:t>
            </a:r>
            <a:endParaRPr lang="zh-TW" altLang="en-US" dirty="0"/>
          </a:p>
        </p:txBody>
      </p:sp>
      <p:pic>
        <p:nvPicPr>
          <p:cNvPr id="6" name="內容版面配置區 5" descr="Sony_HMD.png"/>
          <p:cNvPicPr>
            <a:picLocks noGrp="1" noChangeAspect="1"/>
          </p:cNvPicPr>
          <p:nvPr>
            <p:ph idx="1"/>
          </p:nvPr>
        </p:nvPicPr>
        <p:blipFill>
          <a:blip r:embed="rId2" cstate="print"/>
          <a:stretch>
            <a:fillRect/>
          </a:stretch>
        </p:blipFill>
        <p:spPr>
          <a:xfrm>
            <a:off x="1676400" y="1252233"/>
            <a:ext cx="6216922" cy="560576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Canon Mixed Reality HMD</a:t>
            </a:r>
            <a:endParaRPr lang="zh-TW" altLang="en-US" dirty="0"/>
          </a:p>
        </p:txBody>
      </p:sp>
      <p:pic>
        <p:nvPicPr>
          <p:cNvPr id="4" name="內容版面配置區 3" descr="Canon_MIXED_Reality_HMD.png"/>
          <p:cNvPicPr>
            <a:picLocks noGrp="1" noChangeAspect="1"/>
          </p:cNvPicPr>
          <p:nvPr>
            <p:ph idx="1"/>
          </p:nvPr>
        </p:nvPicPr>
        <p:blipFill>
          <a:blip r:embed="rId2" cstate="print"/>
          <a:stretch>
            <a:fillRect/>
          </a:stretch>
        </p:blipFill>
        <p:spPr>
          <a:xfrm>
            <a:off x="1905000" y="1524000"/>
            <a:ext cx="5791200" cy="4267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FF8F33"/>
            </a:gs>
            <a:gs pos="61000">
              <a:schemeClr val="accent6">
                <a:tint val="37000"/>
                <a:satMod val="300000"/>
              </a:schemeClr>
            </a:gs>
            <a:gs pos="100000">
              <a:srgbClr val="FFDBBD"/>
            </a:gs>
          </a:gsLst>
        </a:gradFill>
      </a:spPr>
      <a:bodyPr rtlCol="0" anchor="ctr"/>
      <a:lstStyle>
        <a:defPPr algn="ctr">
          <a:defRPr>
            <a:uFillTx/>
          </a:defRPr>
        </a:defPPr>
      </a:lstStyle>
      <a:style>
        <a:lnRef idx="1">
          <a:schemeClr val="accent6"/>
        </a:lnRef>
        <a:fillRef idx="2">
          <a:schemeClr val="accent6"/>
        </a:fillRef>
        <a:effectRef idx="1">
          <a:schemeClr val="accent6"/>
        </a:effectRef>
        <a:fontRef idx="minor">
          <a:schemeClr val="dk1"/>
        </a:fontRef>
      </a:style>
    </a:spDef>
    <a:lnDef>
      <a:spPr>
        <a:ln>
          <a:solidFill>
            <a:srgbClr val="FF8409"/>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1247</TotalTime>
  <Words>213</Words>
  <Application>Microsoft Office PowerPoint</Application>
  <PresentationFormat>如螢幕大小 (4:3)</PresentationFormat>
  <Paragraphs>29</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Theme</vt:lpstr>
      <vt:lpstr>Google glasses</vt:lpstr>
      <vt:lpstr>Specification</vt:lpstr>
      <vt:lpstr>投影片 3</vt:lpstr>
      <vt:lpstr>Google Glass 2013</vt:lpstr>
      <vt:lpstr>Google Glass </vt:lpstr>
      <vt:lpstr>UNC See-through  Head-mounted display (1989)</vt:lpstr>
      <vt:lpstr>UNC-US AF Head-mounted display (1989)</vt:lpstr>
      <vt:lpstr>Sony HMD</vt:lpstr>
      <vt:lpstr>Canon Mixed Reality HMD</vt:lpstr>
      <vt:lpstr>投影片 10</vt:lpstr>
      <vt:lpstr>Why important</vt:lpstr>
      <vt:lpstr>New VR/AR glasses design</vt:lpstr>
      <vt:lpstr>投影片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Quickpoint How To</dc:title>
  <dc:creator>Quickoffice</dc:creator>
  <cp:lastModifiedBy>ming</cp:lastModifiedBy>
  <cp:revision>21</cp:revision>
  <dcterms:created xsi:type="dcterms:W3CDTF">2012-03-26T14:17:36Z</dcterms:created>
  <dcterms:modified xsi:type="dcterms:W3CDTF">2013-04-01T05:51:26Z</dcterms:modified>
</cp:coreProperties>
</file>