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4"/>
  </p:notesMasterIdLst>
  <p:sldIdLst>
    <p:sldId id="256" r:id="rId2"/>
    <p:sldId id="295" r:id="rId3"/>
    <p:sldId id="292" r:id="rId4"/>
    <p:sldId id="289" r:id="rId5"/>
    <p:sldId id="291" r:id="rId6"/>
    <p:sldId id="290" r:id="rId7"/>
    <p:sldId id="293" r:id="rId8"/>
    <p:sldId id="287" r:id="rId9"/>
    <p:sldId id="323" r:id="rId10"/>
    <p:sldId id="318" r:id="rId11"/>
    <p:sldId id="286" r:id="rId12"/>
    <p:sldId id="294" r:id="rId13"/>
    <p:sldId id="313" r:id="rId14"/>
    <p:sldId id="322" r:id="rId15"/>
    <p:sldId id="316" r:id="rId16"/>
    <p:sldId id="314" r:id="rId17"/>
    <p:sldId id="315" r:id="rId18"/>
    <p:sldId id="321" r:id="rId19"/>
    <p:sldId id="320" r:id="rId20"/>
    <p:sldId id="317" r:id="rId21"/>
    <p:sldId id="328" r:id="rId22"/>
    <p:sldId id="309" r:id="rId23"/>
    <p:sldId id="260" r:id="rId24"/>
    <p:sldId id="264" r:id="rId25"/>
    <p:sldId id="275" r:id="rId26"/>
    <p:sldId id="300" r:id="rId27"/>
    <p:sldId id="297" r:id="rId28"/>
    <p:sldId id="276" r:id="rId29"/>
    <p:sldId id="299" r:id="rId30"/>
    <p:sldId id="301" r:id="rId31"/>
    <p:sldId id="277" r:id="rId32"/>
    <p:sldId id="302" r:id="rId33"/>
    <p:sldId id="303" r:id="rId34"/>
    <p:sldId id="331" r:id="rId35"/>
    <p:sldId id="338" r:id="rId36"/>
    <p:sldId id="339" r:id="rId37"/>
    <p:sldId id="340" r:id="rId38"/>
    <p:sldId id="333" r:id="rId39"/>
    <p:sldId id="325" r:id="rId40"/>
    <p:sldId id="324" r:id="rId41"/>
    <p:sldId id="327" r:id="rId42"/>
    <p:sldId id="343" r:id="rId43"/>
    <p:sldId id="329" r:id="rId44"/>
    <p:sldId id="342" r:id="rId45"/>
    <p:sldId id="346" r:id="rId46"/>
    <p:sldId id="305" r:id="rId47"/>
    <p:sldId id="306" r:id="rId48"/>
    <p:sldId id="332" r:id="rId49"/>
    <p:sldId id="319" r:id="rId50"/>
    <p:sldId id="345" r:id="rId51"/>
    <p:sldId id="285" r:id="rId52"/>
    <p:sldId id="341" r:id="rId53"/>
  </p:sldIdLst>
  <p:sldSz cx="12192000" cy="6858000"/>
  <p:notesSz cx="6858000" cy="9144000"/>
  <p:embeddedFontLst>
    <p:embeddedFont>
      <p:font typeface="Calibri" panose="020F0502020204030204" pitchFamily="34" charset="0"/>
      <p:regular r:id="rId55"/>
      <p:bold r:id="rId56"/>
      <p:italic r:id="rId57"/>
      <p:boldItalic r:id="rId58"/>
    </p:embeddedFont>
    <p:embeddedFont>
      <p:font typeface="Calibri Light" panose="020F0302020204030204" pitchFamily="34" charset="0"/>
      <p:regular r:id="rId59"/>
      <p:italic r:id="rId60"/>
    </p:embeddedFont>
    <p:embeddedFont>
      <p:font typeface="Cambria Math" panose="02040503050406030204" pitchFamily="18" charset="0"/>
      <p:regular r:id="rId61"/>
    </p:embeddedFont>
    <p:embeddedFont>
      <p:font typeface="Trebuchet MS" panose="020B0603020202020204" pitchFamily="34" charset="0"/>
      <p:regular r:id="rId62"/>
      <p:bold r:id="rId63"/>
      <p:italic r:id="rId64"/>
      <p:boldItalic r:id="rId65"/>
    </p:embeddedFont>
    <p:embeddedFont>
      <p:font typeface="微軟正黑體" panose="020B0604030504040204" pitchFamily="34" charset="-120"/>
      <p:regular r:id="rId66"/>
      <p:bold r:id="rId67"/>
    </p:embeddedFont>
  </p:embeddedFontLst>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78639" autoAdjust="0"/>
  </p:normalViewPr>
  <p:slideViewPr>
    <p:cSldViewPr snapToGrid="0">
      <p:cViewPr varScale="1">
        <p:scale>
          <a:sx n="53" d="100"/>
          <a:sy n="53" d="100"/>
        </p:scale>
        <p:origin x="1152"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9.fntdata"/><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66" Type="http://schemas.openxmlformats.org/officeDocument/2006/relationships/font" Target="fonts/font12.fntdata"/><Relationship Id="rId5" Type="http://schemas.openxmlformats.org/officeDocument/2006/relationships/slide" Target="slides/slide4.xml"/><Relationship Id="rId61" Type="http://schemas.openxmlformats.org/officeDocument/2006/relationships/font" Target="fonts/font7.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1.fntdata"/></Relationships>
</file>

<file path=ppt/drawings/_rels/vmlDrawing1.v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image" Target="../media/image9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E1F5F5-9124-4B03-A375-F5514C7DEBC4}" type="datetimeFigureOut">
              <a:rPr lang="zh-TW" altLang="en-US" smtClean="0"/>
              <a:t>2020/7/1</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E58057-B443-46BA-B557-3A00B683DFBB}" type="slidenum">
              <a:rPr lang="zh-TW" altLang="en-US" smtClean="0"/>
              <a:t>‹#›</a:t>
            </a:fld>
            <a:endParaRPr lang="zh-TW" altLang="en-US"/>
          </a:p>
        </p:txBody>
      </p:sp>
    </p:spTree>
    <p:extLst>
      <p:ext uri="{BB962C8B-B14F-4D97-AF65-F5344CB8AC3E}">
        <p14:creationId xmlns:p14="http://schemas.microsoft.com/office/powerpoint/2010/main" val="19714863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大家好</a:t>
            </a:r>
            <a:r>
              <a:rPr lang="en-US" altLang="zh-TW" dirty="0"/>
              <a:t>,</a:t>
            </a:r>
            <a:r>
              <a:rPr lang="zh-TW" altLang="en-US" dirty="0"/>
              <a:t> 我是來自台大與聯發科技的劉育綸</a:t>
            </a:r>
            <a:r>
              <a:rPr lang="en-US" altLang="zh-TW" dirty="0"/>
              <a:t>,</a:t>
            </a:r>
            <a:r>
              <a:rPr lang="zh-TW" altLang="en-US" dirty="0"/>
              <a:t>今天很榮幸可以跟大家分享這篇</a:t>
            </a:r>
            <a:r>
              <a:rPr lang="en-US" altLang="zh-TW" dirty="0"/>
              <a:t>paper,</a:t>
            </a:r>
            <a:r>
              <a:rPr lang="zh-TW" altLang="en-US" dirty="0"/>
              <a:t> </a:t>
            </a:r>
            <a:r>
              <a:rPr lang="en-US" altLang="zh-TW" dirty="0"/>
              <a:t>title</a:t>
            </a:r>
            <a:r>
              <a:rPr lang="zh-TW" altLang="en-US" dirty="0"/>
              <a:t>是</a:t>
            </a:r>
            <a:r>
              <a:rPr lang="en-US" altLang="zh-TW" dirty="0"/>
              <a:t>Single-Image HDR Reconstruction by Learning to Reverse the Camera Pipeline, </a:t>
            </a:r>
            <a:r>
              <a:rPr lang="zh-TW" altLang="en-US" dirty="0"/>
              <a:t>共同作者有台大的陳育聖</a:t>
            </a:r>
            <a:r>
              <a:rPr lang="en-US" altLang="zh-TW" dirty="0"/>
              <a:t>, </a:t>
            </a:r>
            <a:r>
              <a:rPr lang="zh-TW" altLang="en-US" dirty="0"/>
              <a:t>高以龍</a:t>
            </a:r>
            <a:r>
              <a:rPr lang="en-US" altLang="zh-TW" dirty="0"/>
              <a:t>, </a:t>
            </a:r>
            <a:r>
              <a:rPr lang="zh-TW" altLang="en-US" dirty="0"/>
              <a:t>莊永裕教授</a:t>
            </a:r>
            <a:r>
              <a:rPr lang="en-US" altLang="zh-TW" dirty="0"/>
              <a:t>, UC </a:t>
            </a:r>
            <a:r>
              <a:rPr lang="en-US" altLang="zh-TW" dirty="0" err="1"/>
              <a:t>merced</a:t>
            </a:r>
            <a:r>
              <a:rPr lang="zh-TW" altLang="en-US" dirty="0"/>
              <a:t>的賴威昇</a:t>
            </a:r>
            <a:r>
              <a:rPr lang="en-US" altLang="zh-TW" dirty="0"/>
              <a:t>, </a:t>
            </a:r>
            <a:r>
              <a:rPr lang="zh-TW" altLang="en-US" dirty="0"/>
              <a:t>楊明玄教授</a:t>
            </a:r>
            <a:r>
              <a:rPr lang="en-US" altLang="zh-TW" dirty="0"/>
              <a:t>, </a:t>
            </a:r>
            <a:r>
              <a:rPr lang="zh-TW" altLang="en-US" dirty="0"/>
              <a:t>以及</a:t>
            </a:r>
            <a:r>
              <a:rPr lang="en-US" altLang="zh-TW" dirty="0"/>
              <a:t>Virginia</a:t>
            </a:r>
            <a:r>
              <a:rPr lang="zh-TW" altLang="en-US" dirty="0"/>
              <a:t> </a:t>
            </a:r>
            <a:r>
              <a:rPr lang="en-US" altLang="zh-TW" dirty="0"/>
              <a:t>Tech</a:t>
            </a:r>
            <a:r>
              <a:rPr lang="zh-TW" altLang="en-US" dirty="0"/>
              <a:t>的黃嘉賓教授</a:t>
            </a:r>
          </a:p>
        </p:txBody>
      </p:sp>
      <p:sp>
        <p:nvSpPr>
          <p:cNvPr id="4" name="投影片編號版面配置區 3"/>
          <p:cNvSpPr>
            <a:spLocks noGrp="1"/>
          </p:cNvSpPr>
          <p:nvPr>
            <p:ph type="sldNum" sz="quarter" idx="5"/>
          </p:nvPr>
        </p:nvSpPr>
        <p:spPr/>
        <p:txBody>
          <a:bodyPr/>
          <a:lstStyle/>
          <a:p>
            <a:fld id="{0CE58057-B443-46BA-B557-3A00B683DFBB}" type="slidenum">
              <a:rPr lang="zh-TW" altLang="en-US" smtClean="0"/>
              <a:t>1</a:t>
            </a:fld>
            <a:endParaRPr lang="zh-TW" altLang="en-US"/>
          </a:p>
        </p:txBody>
      </p:sp>
    </p:spTree>
    <p:extLst>
      <p:ext uri="{BB962C8B-B14F-4D97-AF65-F5344CB8AC3E}">
        <p14:creationId xmlns:p14="http://schemas.microsoft.com/office/powerpoint/2010/main" val="27406838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a:solidFill>
                  <a:schemeClr val="tx1"/>
                </a:solidFill>
                <a:effectLst/>
                <a:latin typeface="+mn-lt"/>
                <a:ea typeface="+mn-ea"/>
                <a:cs typeface="+mn-cs"/>
              </a:rPr>
              <a:t>這時候如果我們有</a:t>
            </a:r>
            <a:r>
              <a:rPr lang="en-US" altLang="zh-TW" sz="1200" b="0" i="0" kern="1200" dirty="0">
                <a:solidFill>
                  <a:schemeClr val="tx1"/>
                </a:solidFill>
                <a:effectLst/>
                <a:latin typeface="+mn-lt"/>
                <a:ea typeface="+mn-ea"/>
                <a:cs typeface="+mn-cs"/>
              </a:rPr>
              <a:t>single</a:t>
            </a:r>
            <a:r>
              <a:rPr lang="zh-TW" altLang="en-US" sz="1200" b="0" i="0" kern="1200" dirty="0">
                <a:solidFill>
                  <a:schemeClr val="tx1"/>
                </a:solidFill>
                <a:effectLst/>
                <a:latin typeface="+mn-lt"/>
                <a:ea typeface="+mn-ea"/>
                <a:cs typeface="+mn-cs"/>
              </a:rPr>
              <a:t> </a:t>
            </a:r>
            <a:r>
              <a:rPr lang="en-US" altLang="zh-TW" sz="1200" b="0" i="0" kern="1200" dirty="0">
                <a:solidFill>
                  <a:schemeClr val="tx1"/>
                </a:solidFill>
                <a:effectLst/>
                <a:latin typeface="+mn-lt"/>
                <a:ea typeface="+mn-ea"/>
                <a:cs typeface="+mn-cs"/>
              </a:rPr>
              <a:t>image</a:t>
            </a:r>
            <a:r>
              <a:rPr lang="zh-TW" altLang="en-US" sz="1200" b="0" i="0" kern="1200" dirty="0">
                <a:solidFill>
                  <a:schemeClr val="tx1"/>
                </a:solidFill>
                <a:effectLst/>
                <a:latin typeface="+mn-lt"/>
                <a:ea typeface="+mn-ea"/>
                <a:cs typeface="+mn-cs"/>
              </a:rPr>
              <a:t> </a:t>
            </a:r>
            <a:r>
              <a:rPr lang="en-US" altLang="zh-TW" sz="1200" b="0" i="0" kern="1200" dirty="0">
                <a:solidFill>
                  <a:schemeClr val="tx1"/>
                </a:solidFill>
                <a:effectLst/>
                <a:latin typeface="+mn-lt"/>
                <a:ea typeface="+mn-ea"/>
                <a:cs typeface="+mn-cs"/>
              </a:rPr>
              <a:t>HDR</a:t>
            </a:r>
            <a:r>
              <a:rPr lang="zh-TW" altLang="en-US" sz="1200" b="0" i="0" kern="1200" dirty="0">
                <a:solidFill>
                  <a:schemeClr val="tx1"/>
                </a:solidFill>
                <a:effectLst/>
                <a:latin typeface="+mn-lt"/>
                <a:ea typeface="+mn-ea"/>
                <a:cs typeface="+mn-cs"/>
              </a:rPr>
              <a:t> </a:t>
            </a:r>
            <a:r>
              <a:rPr lang="en-US" altLang="zh-TW" sz="1200" b="0" i="0" kern="1200" dirty="0">
                <a:solidFill>
                  <a:schemeClr val="tx1"/>
                </a:solidFill>
                <a:effectLst/>
                <a:latin typeface="+mn-lt"/>
                <a:ea typeface="+mn-ea"/>
                <a:cs typeface="+mn-cs"/>
              </a:rPr>
              <a:t>reconstruction</a:t>
            </a:r>
            <a:r>
              <a:rPr lang="zh-TW" altLang="en-US" sz="1200" b="0" i="0" kern="1200" dirty="0">
                <a:solidFill>
                  <a:schemeClr val="tx1"/>
                </a:solidFill>
                <a:effectLst/>
                <a:latin typeface="+mn-lt"/>
                <a:ea typeface="+mn-ea"/>
                <a:cs typeface="+mn-cs"/>
              </a:rPr>
              <a:t>這種演算法</a:t>
            </a:r>
            <a:r>
              <a:rPr lang="en-US" altLang="zh-TW" sz="1200" b="0" i="0" kern="1200" dirty="0">
                <a:solidFill>
                  <a:schemeClr val="tx1"/>
                </a:solidFill>
                <a:effectLst/>
                <a:latin typeface="+mn-lt"/>
                <a:ea typeface="+mn-ea"/>
                <a:cs typeface="+mn-cs"/>
              </a:rPr>
              <a:t>, </a:t>
            </a:r>
            <a:r>
              <a:rPr lang="zh-TW" altLang="en-US" sz="1200" b="0" i="0" kern="1200" dirty="0">
                <a:solidFill>
                  <a:schemeClr val="tx1"/>
                </a:solidFill>
                <a:effectLst/>
                <a:latin typeface="+mn-lt"/>
                <a:ea typeface="+mn-ea"/>
                <a:cs typeface="+mn-cs"/>
              </a:rPr>
              <a:t>就可以把這張</a:t>
            </a:r>
            <a:r>
              <a:rPr lang="en-US" altLang="zh-TW" sz="1200" b="0" i="0" kern="1200" dirty="0">
                <a:solidFill>
                  <a:schemeClr val="tx1"/>
                </a:solidFill>
                <a:effectLst/>
                <a:latin typeface="+mn-lt"/>
                <a:ea typeface="+mn-ea"/>
                <a:cs typeface="+mn-cs"/>
              </a:rPr>
              <a:t>LDR</a:t>
            </a:r>
            <a:r>
              <a:rPr lang="zh-TW" altLang="en-US" sz="1200" b="0" i="0" kern="1200" dirty="0">
                <a:solidFill>
                  <a:schemeClr val="tx1"/>
                </a:solidFill>
                <a:effectLst/>
                <a:latin typeface="+mn-lt"/>
                <a:ea typeface="+mn-ea"/>
                <a:cs typeface="+mn-cs"/>
              </a:rPr>
              <a:t>影像變成一張</a:t>
            </a:r>
            <a:r>
              <a:rPr lang="en-US" altLang="zh-TW" sz="1200" b="0" i="0" kern="1200" dirty="0">
                <a:solidFill>
                  <a:schemeClr val="tx1"/>
                </a:solidFill>
                <a:effectLst/>
                <a:latin typeface="+mn-lt"/>
                <a:ea typeface="+mn-ea"/>
                <a:cs typeface="+mn-cs"/>
              </a:rPr>
              <a:t>HDR</a:t>
            </a:r>
          </a:p>
        </p:txBody>
      </p:sp>
      <p:sp>
        <p:nvSpPr>
          <p:cNvPr id="4" name="投影片編號版面配置區 3"/>
          <p:cNvSpPr>
            <a:spLocks noGrp="1"/>
          </p:cNvSpPr>
          <p:nvPr>
            <p:ph type="sldNum" sz="quarter" idx="5"/>
          </p:nvPr>
        </p:nvSpPr>
        <p:spPr/>
        <p:txBody>
          <a:bodyPr/>
          <a:lstStyle/>
          <a:p>
            <a:fld id="{0CE58057-B443-46BA-B557-3A00B683DFBB}" type="slidenum">
              <a:rPr lang="zh-TW" altLang="en-US" smtClean="0"/>
              <a:t>10</a:t>
            </a:fld>
            <a:endParaRPr lang="zh-TW" altLang="en-US"/>
          </a:p>
        </p:txBody>
      </p:sp>
    </p:spTree>
    <p:extLst>
      <p:ext uri="{BB962C8B-B14F-4D97-AF65-F5344CB8AC3E}">
        <p14:creationId xmlns:p14="http://schemas.microsoft.com/office/powerpoint/2010/main" val="14228733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a:solidFill>
                  <a:schemeClr val="tx1"/>
                </a:solidFill>
                <a:effectLst/>
                <a:latin typeface="+mn-lt"/>
                <a:ea typeface="+mn-ea"/>
                <a:cs typeface="+mn-cs"/>
              </a:rPr>
              <a:t>那由於</a:t>
            </a:r>
            <a:r>
              <a:rPr lang="en-US" altLang="zh-TW" sz="1200" b="0" i="0" kern="1200" dirty="0">
                <a:solidFill>
                  <a:schemeClr val="tx1"/>
                </a:solidFill>
                <a:effectLst/>
                <a:latin typeface="+mn-lt"/>
                <a:ea typeface="+mn-ea"/>
                <a:cs typeface="+mn-cs"/>
              </a:rPr>
              <a:t>input LDR</a:t>
            </a:r>
            <a:r>
              <a:rPr lang="zh-TW" altLang="en-US" sz="1200" b="0" i="0" kern="1200" dirty="0">
                <a:solidFill>
                  <a:schemeClr val="tx1"/>
                </a:solidFill>
                <a:effectLst/>
                <a:latin typeface="+mn-lt"/>
                <a:ea typeface="+mn-ea"/>
                <a:cs typeface="+mn-cs"/>
              </a:rPr>
              <a:t>影像缺少欠曝和過曝區域的細節</a:t>
            </a:r>
            <a:r>
              <a:rPr lang="en-US" altLang="zh-TW" sz="1200" b="0" i="0" kern="1200" dirty="0">
                <a:solidFill>
                  <a:schemeClr val="tx1"/>
                </a:solidFill>
                <a:effectLst/>
                <a:latin typeface="+mn-lt"/>
                <a:ea typeface="+mn-ea"/>
                <a:cs typeface="+mn-cs"/>
              </a:rPr>
              <a:t>, </a:t>
            </a:r>
            <a:r>
              <a:rPr lang="zh-TW" altLang="en-US" sz="1200" b="0" i="0" kern="1200" dirty="0">
                <a:solidFill>
                  <a:schemeClr val="tx1"/>
                </a:solidFill>
                <a:effectLst/>
                <a:latin typeface="+mn-lt"/>
                <a:ea typeface="+mn-ea"/>
                <a:cs typeface="+mn-cs"/>
              </a:rPr>
              <a:t>所以從單張</a:t>
            </a:r>
            <a:r>
              <a:rPr lang="en-US" altLang="zh-TW" sz="1200" b="0" i="0" kern="1200" dirty="0">
                <a:solidFill>
                  <a:schemeClr val="tx1"/>
                </a:solidFill>
                <a:effectLst/>
                <a:latin typeface="+mn-lt"/>
                <a:ea typeface="+mn-ea"/>
                <a:cs typeface="+mn-cs"/>
              </a:rPr>
              <a:t>LDR</a:t>
            </a:r>
            <a:r>
              <a:rPr lang="zh-TW" altLang="en-US" sz="1200" b="0" i="0" kern="1200" dirty="0">
                <a:solidFill>
                  <a:schemeClr val="tx1"/>
                </a:solidFill>
                <a:effectLst/>
                <a:latin typeface="+mn-lt"/>
                <a:ea typeface="+mn-ea"/>
                <a:cs typeface="+mn-cs"/>
              </a:rPr>
              <a:t>影像還原</a:t>
            </a:r>
            <a:r>
              <a:rPr lang="en-US" altLang="zh-TW" sz="1200" b="0" i="0" kern="1200" dirty="0">
                <a:solidFill>
                  <a:schemeClr val="tx1"/>
                </a:solidFill>
                <a:effectLst/>
                <a:latin typeface="+mn-lt"/>
                <a:ea typeface="+mn-ea"/>
                <a:cs typeface="+mn-cs"/>
              </a:rPr>
              <a:t>HDR</a:t>
            </a:r>
            <a:r>
              <a:rPr lang="zh-TW" altLang="en-US" sz="1200" b="0" i="0" kern="1200" dirty="0">
                <a:solidFill>
                  <a:schemeClr val="tx1"/>
                </a:solidFill>
                <a:effectLst/>
                <a:latin typeface="+mn-lt"/>
                <a:ea typeface="+mn-ea"/>
                <a:cs typeface="+mn-cs"/>
              </a:rPr>
              <a:t>是一個非常具有挑戰性的問題</a:t>
            </a: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fld id="{0CE58057-B443-46BA-B557-3A00B683DFBB}" type="slidenum">
              <a:rPr lang="zh-TW" altLang="en-US" smtClean="0"/>
              <a:t>11</a:t>
            </a:fld>
            <a:endParaRPr lang="zh-TW" altLang="en-US"/>
          </a:p>
        </p:txBody>
      </p:sp>
    </p:spTree>
    <p:extLst>
      <p:ext uri="{BB962C8B-B14F-4D97-AF65-F5344CB8AC3E}">
        <p14:creationId xmlns:p14="http://schemas.microsoft.com/office/powerpoint/2010/main" val="42822248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而重建出來的</a:t>
            </a:r>
            <a:r>
              <a:rPr lang="en-US" altLang="zh-TW" dirty="0"/>
              <a:t>HDR</a:t>
            </a:r>
            <a:r>
              <a:rPr lang="zh-TW" altLang="en-US" dirty="0"/>
              <a:t>影像有許多應用</a:t>
            </a:r>
            <a:r>
              <a:rPr lang="en-US" altLang="zh-TW" dirty="0"/>
              <a:t>,</a:t>
            </a:r>
            <a:r>
              <a:rPr lang="zh-TW" altLang="en-US" dirty="0"/>
              <a:t> 例如</a:t>
            </a:r>
            <a:r>
              <a:rPr lang="en-US" altLang="zh-TW" dirty="0"/>
              <a:t>tone-mapping</a:t>
            </a:r>
            <a:r>
              <a:rPr lang="zh-TW" altLang="en-US" dirty="0"/>
              <a:t>成人眼覺得好看的影像</a:t>
            </a:r>
            <a:r>
              <a:rPr lang="en-US" altLang="zh-TW" dirty="0"/>
              <a:t>, </a:t>
            </a:r>
            <a:r>
              <a:rPr lang="zh-TW" altLang="en-US" dirty="0"/>
              <a:t>或是當作環境光來為電腦繪圖做打光</a:t>
            </a:r>
            <a:r>
              <a:rPr lang="en-US" altLang="zh-TW" dirty="0"/>
              <a:t>, </a:t>
            </a:r>
            <a:r>
              <a:rPr lang="zh-TW" altLang="en-US" dirty="0"/>
              <a:t>甚至是合成真實的</a:t>
            </a:r>
            <a:r>
              <a:rPr lang="en-US" altLang="zh-TW" dirty="0"/>
              <a:t>camera motion blur</a:t>
            </a:r>
            <a:endParaRPr lang="zh-TW" altLang="en-US" dirty="0"/>
          </a:p>
        </p:txBody>
      </p:sp>
      <p:sp>
        <p:nvSpPr>
          <p:cNvPr id="4" name="投影片編號版面配置區 3"/>
          <p:cNvSpPr>
            <a:spLocks noGrp="1"/>
          </p:cNvSpPr>
          <p:nvPr>
            <p:ph type="sldNum" sz="quarter" idx="5"/>
          </p:nvPr>
        </p:nvSpPr>
        <p:spPr/>
        <p:txBody>
          <a:bodyPr/>
          <a:lstStyle/>
          <a:p>
            <a:fld id="{0CE58057-B443-46BA-B557-3A00B683DFBB}" type="slidenum">
              <a:rPr lang="zh-TW" altLang="en-US" smtClean="0"/>
              <a:t>12</a:t>
            </a:fld>
            <a:endParaRPr lang="zh-TW" altLang="en-US"/>
          </a:p>
        </p:txBody>
      </p:sp>
    </p:spTree>
    <p:extLst>
      <p:ext uri="{BB962C8B-B14F-4D97-AF65-F5344CB8AC3E}">
        <p14:creationId xmlns:p14="http://schemas.microsoft.com/office/powerpoint/2010/main" val="125181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那接著我們介紹一下</a:t>
            </a:r>
            <a:r>
              <a:rPr lang="en-US" altLang="zh-TW" dirty="0"/>
              <a:t>single-image</a:t>
            </a:r>
            <a:r>
              <a:rPr lang="zh-TW" altLang="en-US" dirty="0"/>
              <a:t> </a:t>
            </a:r>
            <a:r>
              <a:rPr lang="en-US" altLang="zh-TW" dirty="0"/>
              <a:t>HDR</a:t>
            </a:r>
            <a:r>
              <a:rPr lang="zh-TW" altLang="en-US" dirty="0"/>
              <a:t> </a:t>
            </a:r>
            <a:r>
              <a:rPr lang="en-US" altLang="zh-TW" dirty="0"/>
              <a:t>reconstruction</a:t>
            </a:r>
            <a:r>
              <a:rPr lang="zh-TW" altLang="en-US" dirty="0"/>
              <a:t>近年來相關的</a:t>
            </a:r>
            <a:r>
              <a:rPr lang="en-US" altLang="zh-TW" dirty="0"/>
              <a:t>work</a:t>
            </a:r>
            <a:endParaRPr lang="zh-TW" altLang="en-US" dirty="0"/>
          </a:p>
        </p:txBody>
      </p:sp>
      <p:sp>
        <p:nvSpPr>
          <p:cNvPr id="4" name="投影片編號版面配置區 3"/>
          <p:cNvSpPr>
            <a:spLocks noGrp="1"/>
          </p:cNvSpPr>
          <p:nvPr>
            <p:ph type="sldNum" sz="quarter" idx="5"/>
          </p:nvPr>
        </p:nvSpPr>
        <p:spPr/>
        <p:txBody>
          <a:bodyPr/>
          <a:lstStyle/>
          <a:p>
            <a:fld id="{0CE58057-B443-46BA-B557-3A00B683DFBB}" type="slidenum">
              <a:rPr lang="zh-TW" altLang="en-US" smtClean="0"/>
              <a:t>13</a:t>
            </a:fld>
            <a:endParaRPr lang="zh-TW" altLang="en-US"/>
          </a:p>
        </p:txBody>
      </p:sp>
    </p:spTree>
    <p:extLst>
      <p:ext uri="{BB962C8B-B14F-4D97-AF65-F5344CB8AC3E}">
        <p14:creationId xmlns:p14="http://schemas.microsoft.com/office/powerpoint/2010/main" val="25080213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17</a:t>
            </a:r>
            <a:r>
              <a:rPr lang="zh-TW" altLang="en-US" dirty="0"/>
              <a:t>年的</a:t>
            </a:r>
            <a:r>
              <a:rPr lang="en-US" altLang="zh-TW" dirty="0" err="1"/>
              <a:t>DrTMO</a:t>
            </a:r>
            <a:r>
              <a:rPr lang="zh-TW" altLang="en-US" dirty="0"/>
              <a:t>提出了使用</a:t>
            </a:r>
            <a:r>
              <a:rPr lang="en-US" altLang="zh-TW" dirty="0"/>
              <a:t>CNN</a:t>
            </a:r>
            <a:r>
              <a:rPr lang="zh-TW" altLang="en-US" dirty="0"/>
              <a:t>來預測多重曝光的影像</a:t>
            </a:r>
            <a:r>
              <a:rPr lang="en-US" altLang="zh-TW" dirty="0"/>
              <a:t>, </a:t>
            </a:r>
            <a:r>
              <a:rPr lang="zh-TW" altLang="en-US" dirty="0"/>
              <a:t>後面再用傳統的</a:t>
            </a:r>
            <a:r>
              <a:rPr lang="en-US" altLang="zh-TW" dirty="0"/>
              <a:t>HDR</a:t>
            </a:r>
            <a:r>
              <a:rPr lang="zh-TW" altLang="en-US" dirty="0"/>
              <a:t> </a:t>
            </a:r>
            <a:r>
              <a:rPr lang="en-US" altLang="zh-TW" dirty="0"/>
              <a:t>fusion</a:t>
            </a:r>
            <a:r>
              <a:rPr lang="zh-TW" altLang="en-US" dirty="0"/>
              <a:t>算法來將這些多重曝光的影像融合成一張</a:t>
            </a:r>
            <a:r>
              <a:rPr lang="en-US" altLang="zh-TW" dirty="0"/>
              <a:t>HDR</a:t>
            </a:r>
            <a:endParaRPr lang="zh-TW" altLang="en-US" dirty="0"/>
          </a:p>
        </p:txBody>
      </p:sp>
      <p:sp>
        <p:nvSpPr>
          <p:cNvPr id="4" name="投影片編號版面配置區 3"/>
          <p:cNvSpPr>
            <a:spLocks noGrp="1"/>
          </p:cNvSpPr>
          <p:nvPr>
            <p:ph type="sldNum" sz="quarter" idx="5"/>
          </p:nvPr>
        </p:nvSpPr>
        <p:spPr/>
        <p:txBody>
          <a:bodyPr/>
          <a:lstStyle/>
          <a:p>
            <a:fld id="{0CE58057-B443-46BA-B557-3A00B683DFBB}" type="slidenum">
              <a:rPr lang="zh-TW" altLang="en-US" smtClean="0"/>
              <a:t>14</a:t>
            </a:fld>
            <a:endParaRPr lang="zh-TW" altLang="en-US"/>
          </a:p>
        </p:txBody>
      </p:sp>
    </p:spTree>
    <p:extLst>
      <p:ext uri="{BB962C8B-B14F-4D97-AF65-F5344CB8AC3E}">
        <p14:creationId xmlns:p14="http://schemas.microsoft.com/office/powerpoint/2010/main" val="17471127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但也因為</a:t>
            </a:r>
            <a:r>
              <a:rPr lang="en-US" altLang="zh-TW" dirty="0"/>
              <a:t>HDR</a:t>
            </a:r>
            <a:r>
              <a:rPr lang="zh-TW" altLang="en-US" dirty="0"/>
              <a:t>是由一個傳統方法產生的</a:t>
            </a:r>
            <a:r>
              <a:rPr lang="en-US" altLang="zh-TW" dirty="0"/>
              <a:t>, </a:t>
            </a:r>
            <a:r>
              <a:rPr lang="zh-TW" altLang="en-US" dirty="0"/>
              <a:t>所以</a:t>
            </a:r>
            <a:r>
              <a:rPr lang="en-US" altLang="zh-TW" dirty="0" err="1"/>
              <a:t>DrTMO</a:t>
            </a:r>
            <a:r>
              <a:rPr lang="zh-TW" altLang="en-US" dirty="0"/>
              <a:t>並沒有辦法</a:t>
            </a:r>
            <a:r>
              <a:rPr lang="en-US" altLang="zh-TW" dirty="0"/>
              <a:t>end-to-end</a:t>
            </a:r>
            <a:r>
              <a:rPr lang="zh-TW" altLang="en-US" dirty="0"/>
              <a:t> </a:t>
            </a:r>
            <a:r>
              <a:rPr lang="en-US" altLang="zh-TW" dirty="0"/>
              <a:t>training</a:t>
            </a:r>
            <a:r>
              <a:rPr lang="zh-TW" altLang="en-US" dirty="0"/>
              <a:t>來最佳化</a:t>
            </a:r>
            <a:r>
              <a:rPr lang="en-US" altLang="zh-TW" dirty="0"/>
              <a:t>HDR</a:t>
            </a:r>
            <a:r>
              <a:rPr lang="zh-TW" altLang="en-US" dirty="0"/>
              <a:t>的</a:t>
            </a:r>
            <a:r>
              <a:rPr lang="en-US" altLang="zh-TW" dirty="0"/>
              <a:t>quality</a:t>
            </a:r>
            <a:endParaRPr lang="zh-TW" altLang="en-US" dirty="0"/>
          </a:p>
        </p:txBody>
      </p:sp>
      <p:sp>
        <p:nvSpPr>
          <p:cNvPr id="4" name="投影片編號版面配置區 3"/>
          <p:cNvSpPr>
            <a:spLocks noGrp="1"/>
          </p:cNvSpPr>
          <p:nvPr>
            <p:ph type="sldNum" sz="quarter" idx="5"/>
          </p:nvPr>
        </p:nvSpPr>
        <p:spPr/>
        <p:txBody>
          <a:bodyPr/>
          <a:lstStyle/>
          <a:p>
            <a:fld id="{0CE58057-B443-46BA-B557-3A00B683DFBB}" type="slidenum">
              <a:rPr lang="zh-TW" altLang="en-US" smtClean="0"/>
              <a:t>15</a:t>
            </a:fld>
            <a:endParaRPr lang="zh-TW" altLang="en-US"/>
          </a:p>
        </p:txBody>
      </p:sp>
    </p:spTree>
    <p:extLst>
      <p:ext uri="{BB962C8B-B14F-4D97-AF65-F5344CB8AC3E}">
        <p14:creationId xmlns:p14="http://schemas.microsoft.com/office/powerpoint/2010/main" val="40788613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那在介紹更近期的</a:t>
            </a:r>
            <a:r>
              <a:rPr lang="en-US" altLang="zh-TW" dirty="0"/>
              <a:t>related</a:t>
            </a:r>
            <a:r>
              <a:rPr lang="zh-TW" altLang="en-US" dirty="0"/>
              <a:t> </a:t>
            </a:r>
            <a:r>
              <a:rPr lang="en-US" altLang="zh-TW" dirty="0"/>
              <a:t>work</a:t>
            </a:r>
            <a:r>
              <a:rPr lang="zh-TW" altLang="en-US" dirty="0"/>
              <a:t>之前</a:t>
            </a:r>
            <a:r>
              <a:rPr lang="en-US" altLang="zh-TW" dirty="0"/>
              <a:t>, </a:t>
            </a:r>
            <a:r>
              <a:rPr lang="zh-TW" altLang="en-US" dirty="0"/>
              <a:t>我們先說明一張</a:t>
            </a:r>
            <a:r>
              <a:rPr lang="en-US" altLang="zh-TW" dirty="0"/>
              <a:t>LDR</a:t>
            </a:r>
            <a:r>
              <a:rPr lang="zh-TW" altLang="en-US" dirty="0"/>
              <a:t>影像</a:t>
            </a:r>
            <a:r>
              <a:rPr lang="en-US" altLang="zh-TW" dirty="0"/>
              <a:t>,</a:t>
            </a:r>
            <a:r>
              <a:rPr lang="zh-TW" altLang="en-US" dirty="0"/>
              <a:t> 是如何由</a:t>
            </a:r>
            <a:r>
              <a:rPr lang="en-US" altLang="zh-TW" dirty="0"/>
              <a:t>HDR</a:t>
            </a:r>
            <a:r>
              <a:rPr lang="zh-TW" altLang="en-US" dirty="0"/>
              <a:t>經過相機中</a:t>
            </a:r>
            <a:r>
              <a:rPr lang="en-US" altLang="zh-TW" dirty="0"/>
              <a:t>pipeline</a:t>
            </a:r>
            <a:r>
              <a:rPr lang="zh-TW" altLang="en-US" dirty="0"/>
              <a:t>產生的</a:t>
            </a:r>
            <a:r>
              <a:rPr lang="en-US" altLang="zh-TW" dirty="0"/>
              <a:t>, </a:t>
            </a:r>
            <a:r>
              <a:rPr lang="zh-TW" altLang="en-US" dirty="0"/>
              <a:t>一開始我們從一張代表著場景真實能量分布的</a:t>
            </a:r>
            <a:r>
              <a:rPr lang="en-US" altLang="zh-TW" dirty="0"/>
              <a:t>HDR</a:t>
            </a:r>
            <a:r>
              <a:rPr lang="zh-TW" altLang="en-US" dirty="0"/>
              <a:t>出發</a:t>
            </a:r>
            <a:endParaRPr lang="en-US" altLang="zh-TW" dirty="0"/>
          </a:p>
          <a:p>
            <a:r>
              <a:rPr lang="zh-TW" altLang="en-US" dirty="0"/>
              <a:t>由於相機</a:t>
            </a:r>
            <a:r>
              <a:rPr lang="en-US" altLang="zh-TW" dirty="0"/>
              <a:t>sensor</a:t>
            </a:r>
            <a:r>
              <a:rPr lang="zh-TW" altLang="en-US" dirty="0"/>
              <a:t>所能容納的最大光子數量的限制</a:t>
            </a:r>
            <a:r>
              <a:rPr lang="en-US" altLang="zh-TW" dirty="0"/>
              <a:t>, </a:t>
            </a:r>
            <a:r>
              <a:rPr lang="zh-TW" altLang="en-US" dirty="0"/>
              <a:t>所以超過這個範圍的能量被</a:t>
            </a:r>
            <a:r>
              <a:rPr lang="en-US" altLang="zh-TW" dirty="0"/>
              <a:t>clip</a:t>
            </a:r>
            <a:r>
              <a:rPr lang="zh-TW" altLang="en-US" dirty="0"/>
              <a:t>掉而產生影像中的過曝區</a:t>
            </a:r>
            <a:endParaRPr lang="en-US" altLang="zh-TW" dirty="0"/>
          </a:p>
          <a:p>
            <a:r>
              <a:rPr lang="zh-TW" altLang="en-US" dirty="0"/>
              <a:t>接著這張</a:t>
            </a:r>
            <a:r>
              <a:rPr lang="en-US" altLang="zh-TW" dirty="0"/>
              <a:t>linear</a:t>
            </a:r>
            <a:r>
              <a:rPr lang="zh-TW" altLang="en-US" dirty="0"/>
              <a:t> </a:t>
            </a:r>
            <a:r>
              <a:rPr lang="en-US" altLang="zh-TW" dirty="0"/>
              <a:t>LDR</a:t>
            </a:r>
            <a:r>
              <a:rPr lang="zh-TW" altLang="en-US" dirty="0"/>
              <a:t>會經過相機內部的</a:t>
            </a:r>
            <a:r>
              <a:rPr lang="en-US" altLang="zh-TW" dirty="0"/>
              <a:t>camera response function CRF</a:t>
            </a:r>
            <a:r>
              <a:rPr lang="zh-TW" altLang="en-US" dirty="0"/>
              <a:t>轉換到</a:t>
            </a:r>
            <a:r>
              <a:rPr lang="en-US" altLang="zh-TW" dirty="0"/>
              <a:t>non-linear</a:t>
            </a:r>
            <a:r>
              <a:rPr lang="zh-TW" altLang="en-US" dirty="0"/>
              <a:t> </a:t>
            </a:r>
            <a:r>
              <a:rPr lang="en-US" altLang="zh-TW" dirty="0"/>
              <a:t>domain, </a:t>
            </a:r>
            <a:r>
              <a:rPr lang="zh-TW" altLang="en-US" dirty="0"/>
              <a:t>而每一種相機的</a:t>
            </a:r>
            <a:r>
              <a:rPr lang="en-US" altLang="zh-TW" dirty="0"/>
              <a:t>CRF</a:t>
            </a:r>
            <a:r>
              <a:rPr lang="zh-TW" altLang="en-US" dirty="0"/>
              <a:t>都不一樣</a:t>
            </a:r>
            <a:r>
              <a:rPr lang="en-US" altLang="zh-TW" dirty="0"/>
              <a:t>, </a:t>
            </a:r>
            <a:r>
              <a:rPr lang="zh-TW" altLang="en-US" dirty="0"/>
              <a:t>甚至對每一個場景都是動態改變的</a:t>
            </a:r>
            <a:endParaRPr lang="en-US" altLang="zh-TW" dirty="0"/>
          </a:p>
          <a:p>
            <a:r>
              <a:rPr lang="zh-TW" altLang="en-US" dirty="0"/>
              <a:t>最後會將這個已經轉到</a:t>
            </a:r>
            <a:r>
              <a:rPr lang="en-US" altLang="zh-TW" dirty="0"/>
              <a:t>non-linear</a:t>
            </a:r>
            <a:r>
              <a:rPr lang="zh-TW" altLang="en-US" dirty="0"/>
              <a:t> </a:t>
            </a:r>
            <a:r>
              <a:rPr lang="en-US" altLang="zh-TW" dirty="0"/>
              <a:t>domain</a:t>
            </a:r>
            <a:r>
              <a:rPr lang="zh-TW" altLang="en-US" dirty="0"/>
              <a:t>的</a:t>
            </a:r>
            <a:r>
              <a:rPr lang="en-US" altLang="zh-TW" dirty="0"/>
              <a:t>LDR</a:t>
            </a:r>
            <a:r>
              <a:rPr lang="zh-TW" altLang="en-US" dirty="0"/>
              <a:t>影像經過</a:t>
            </a:r>
            <a:r>
              <a:rPr lang="en-US" altLang="zh-TW" dirty="0"/>
              <a:t>quantization</a:t>
            </a:r>
            <a:r>
              <a:rPr lang="zh-TW" altLang="en-US" dirty="0"/>
              <a:t>到</a:t>
            </a:r>
            <a:r>
              <a:rPr lang="en-US" altLang="zh-TW" dirty="0"/>
              <a:t>8</a:t>
            </a:r>
            <a:r>
              <a:rPr lang="zh-TW" altLang="en-US" dirty="0"/>
              <a:t>個</a:t>
            </a:r>
            <a:r>
              <a:rPr lang="en-US" altLang="zh-TW" dirty="0"/>
              <a:t>bit</a:t>
            </a:r>
            <a:r>
              <a:rPr lang="zh-TW" altLang="en-US" dirty="0"/>
              <a:t>後儲存成我們所熟悉的</a:t>
            </a:r>
            <a:r>
              <a:rPr lang="en-US" altLang="zh-TW" dirty="0"/>
              <a:t>PNG</a:t>
            </a:r>
            <a:r>
              <a:rPr lang="zh-TW" altLang="en-US" dirty="0"/>
              <a:t>或是</a:t>
            </a:r>
            <a:r>
              <a:rPr lang="en-US" altLang="zh-TW" dirty="0"/>
              <a:t>JPG</a:t>
            </a:r>
            <a:r>
              <a:rPr lang="zh-TW" altLang="en-US" dirty="0"/>
              <a:t> </a:t>
            </a:r>
            <a:r>
              <a:rPr lang="en-US" altLang="zh-TW" dirty="0"/>
              <a:t>LDR</a:t>
            </a:r>
            <a:r>
              <a:rPr lang="zh-TW" altLang="en-US" dirty="0"/>
              <a:t>影像</a:t>
            </a:r>
            <a:endParaRPr lang="en-US" altLang="zh-TW" dirty="0"/>
          </a:p>
        </p:txBody>
      </p:sp>
      <p:sp>
        <p:nvSpPr>
          <p:cNvPr id="4" name="投影片編號版面配置區 3"/>
          <p:cNvSpPr>
            <a:spLocks noGrp="1"/>
          </p:cNvSpPr>
          <p:nvPr>
            <p:ph type="sldNum" sz="quarter" idx="5"/>
          </p:nvPr>
        </p:nvSpPr>
        <p:spPr/>
        <p:txBody>
          <a:bodyPr/>
          <a:lstStyle/>
          <a:p>
            <a:fld id="{0CE58057-B443-46BA-B557-3A00B683DFBB}" type="slidenum">
              <a:rPr lang="zh-TW" altLang="en-US" smtClean="0"/>
              <a:t>16</a:t>
            </a:fld>
            <a:endParaRPr lang="zh-TW" altLang="en-US"/>
          </a:p>
        </p:txBody>
      </p:sp>
    </p:spTree>
    <p:extLst>
      <p:ext uri="{BB962C8B-B14F-4D97-AF65-F5344CB8AC3E}">
        <p14:creationId xmlns:p14="http://schemas.microsoft.com/office/powerpoint/2010/main" val="35688749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18</a:t>
            </a:r>
            <a:r>
              <a:rPr lang="zh-TW" altLang="en-US" dirty="0"/>
              <a:t>年</a:t>
            </a:r>
            <a:r>
              <a:rPr lang="en-US" altLang="zh-TW" dirty="0" err="1"/>
              <a:t>ExpandNet</a:t>
            </a:r>
            <a:r>
              <a:rPr lang="zh-TW" altLang="en-US" dirty="0"/>
              <a:t>提出了直接硬</a:t>
            </a:r>
            <a:r>
              <a:rPr lang="en-US" altLang="zh-TW" dirty="0"/>
              <a:t>train</a:t>
            </a:r>
            <a:r>
              <a:rPr lang="zh-TW" altLang="en-US" dirty="0"/>
              <a:t>一個</a:t>
            </a:r>
            <a:r>
              <a:rPr lang="en-US" altLang="zh-TW" dirty="0"/>
              <a:t>LDR to HDR</a:t>
            </a:r>
            <a:r>
              <a:rPr lang="zh-TW" altLang="en-US" dirty="0"/>
              <a:t>的</a:t>
            </a:r>
            <a:r>
              <a:rPr lang="en-US" altLang="zh-TW" dirty="0"/>
              <a:t>CNN</a:t>
            </a:r>
            <a:endParaRPr lang="zh-TW" altLang="en-US" dirty="0"/>
          </a:p>
        </p:txBody>
      </p:sp>
      <p:sp>
        <p:nvSpPr>
          <p:cNvPr id="4" name="投影片編號版面配置區 3"/>
          <p:cNvSpPr>
            <a:spLocks noGrp="1"/>
          </p:cNvSpPr>
          <p:nvPr>
            <p:ph type="sldNum" sz="quarter" idx="5"/>
          </p:nvPr>
        </p:nvSpPr>
        <p:spPr/>
        <p:txBody>
          <a:bodyPr/>
          <a:lstStyle/>
          <a:p>
            <a:fld id="{0CE58057-B443-46BA-B557-3A00B683DFBB}" type="slidenum">
              <a:rPr lang="zh-TW" altLang="en-US" smtClean="0"/>
              <a:t>17</a:t>
            </a:fld>
            <a:endParaRPr lang="zh-TW" altLang="en-US"/>
          </a:p>
        </p:txBody>
      </p:sp>
    </p:spTree>
    <p:extLst>
      <p:ext uri="{BB962C8B-B14F-4D97-AF65-F5344CB8AC3E}">
        <p14:creationId xmlns:p14="http://schemas.microsoft.com/office/powerpoint/2010/main" val="2823921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但直接用一個</a:t>
            </a:r>
            <a:r>
              <a:rPr lang="en-US" altLang="zh-TW" dirty="0"/>
              <a:t>CNN</a:t>
            </a:r>
            <a:r>
              <a:rPr lang="zh-TW" altLang="en-US" dirty="0"/>
              <a:t>來</a:t>
            </a:r>
            <a:r>
              <a:rPr lang="en-US" altLang="zh-TW" dirty="0"/>
              <a:t>model</a:t>
            </a:r>
            <a:r>
              <a:rPr lang="zh-TW" altLang="en-US" dirty="0"/>
              <a:t>所有的</a:t>
            </a:r>
            <a:r>
              <a:rPr lang="en-US" altLang="zh-TW" dirty="0"/>
              <a:t>non-linear</a:t>
            </a:r>
            <a:r>
              <a:rPr lang="zh-TW" altLang="en-US" dirty="0"/>
              <a:t>操作使得他沒有辦法</a:t>
            </a:r>
            <a:r>
              <a:rPr lang="en-US" altLang="zh-TW" dirty="0"/>
              <a:t>generalize</a:t>
            </a:r>
            <a:r>
              <a:rPr lang="zh-TW" altLang="en-US" dirty="0"/>
              <a:t>得很好</a:t>
            </a:r>
          </a:p>
        </p:txBody>
      </p:sp>
      <p:sp>
        <p:nvSpPr>
          <p:cNvPr id="4" name="投影片編號版面配置區 3"/>
          <p:cNvSpPr>
            <a:spLocks noGrp="1"/>
          </p:cNvSpPr>
          <p:nvPr>
            <p:ph type="sldNum" sz="quarter" idx="5"/>
          </p:nvPr>
        </p:nvSpPr>
        <p:spPr/>
        <p:txBody>
          <a:bodyPr/>
          <a:lstStyle/>
          <a:p>
            <a:fld id="{0CE58057-B443-46BA-B557-3A00B683DFBB}" type="slidenum">
              <a:rPr lang="zh-TW" altLang="en-US" smtClean="0"/>
              <a:t>18</a:t>
            </a:fld>
            <a:endParaRPr lang="zh-TW" altLang="en-US"/>
          </a:p>
        </p:txBody>
      </p:sp>
    </p:spTree>
    <p:extLst>
      <p:ext uri="{BB962C8B-B14F-4D97-AF65-F5344CB8AC3E}">
        <p14:creationId xmlns:p14="http://schemas.microsoft.com/office/powerpoint/2010/main" val="15009460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17</a:t>
            </a:r>
            <a:r>
              <a:rPr lang="zh-TW" altLang="en-US" dirty="0"/>
              <a:t>年的</a:t>
            </a:r>
            <a:r>
              <a:rPr lang="en-US" altLang="zh-TW" dirty="0"/>
              <a:t>HDRCNN</a:t>
            </a:r>
            <a:r>
              <a:rPr lang="zh-TW" altLang="en-US" dirty="0"/>
              <a:t>提出了用</a:t>
            </a:r>
            <a:r>
              <a:rPr lang="en-US" altLang="zh-TW" dirty="0"/>
              <a:t>CNN</a:t>
            </a:r>
            <a:r>
              <a:rPr lang="zh-TW" altLang="en-US" dirty="0"/>
              <a:t>去預測與還原過曝區的資訊</a:t>
            </a:r>
            <a:r>
              <a:rPr lang="en-US" altLang="zh-TW" dirty="0"/>
              <a:t>, </a:t>
            </a:r>
            <a:r>
              <a:rPr lang="zh-TW" altLang="en-US" dirty="0"/>
              <a:t>並與</a:t>
            </a:r>
            <a:r>
              <a:rPr lang="en-US" altLang="zh-TW" dirty="0"/>
              <a:t>linear LDR</a:t>
            </a:r>
            <a:r>
              <a:rPr lang="zh-TW" altLang="en-US" dirty="0"/>
              <a:t>做</a:t>
            </a:r>
            <a:r>
              <a:rPr lang="en-US" altLang="zh-TW" dirty="0"/>
              <a:t>blending</a:t>
            </a:r>
            <a:r>
              <a:rPr lang="zh-TW" altLang="en-US" dirty="0"/>
              <a:t>得到</a:t>
            </a:r>
            <a:r>
              <a:rPr lang="en-US" altLang="zh-TW" dirty="0"/>
              <a:t>HDR</a:t>
            </a:r>
            <a:endParaRPr lang="zh-TW" altLang="en-US" dirty="0"/>
          </a:p>
        </p:txBody>
      </p:sp>
      <p:sp>
        <p:nvSpPr>
          <p:cNvPr id="4" name="投影片編號版面配置區 3"/>
          <p:cNvSpPr>
            <a:spLocks noGrp="1"/>
          </p:cNvSpPr>
          <p:nvPr>
            <p:ph type="sldNum" sz="quarter" idx="5"/>
          </p:nvPr>
        </p:nvSpPr>
        <p:spPr/>
        <p:txBody>
          <a:bodyPr/>
          <a:lstStyle/>
          <a:p>
            <a:fld id="{0CE58057-B443-46BA-B557-3A00B683DFBB}" type="slidenum">
              <a:rPr lang="zh-TW" altLang="en-US" smtClean="0"/>
              <a:t>19</a:t>
            </a:fld>
            <a:endParaRPr lang="zh-TW" altLang="en-US"/>
          </a:p>
        </p:txBody>
      </p:sp>
    </p:spTree>
    <p:extLst>
      <p:ext uri="{BB962C8B-B14F-4D97-AF65-F5344CB8AC3E}">
        <p14:creationId xmlns:p14="http://schemas.microsoft.com/office/powerpoint/2010/main" val="2620775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首先先說明一下這個問題</a:t>
            </a:r>
          </a:p>
        </p:txBody>
      </p:sp>
      <p:sp>
        <p:nvSpPr>
          <p:cNvPr id="4" name="投影片編號版面配置區 3"/>
          <p:cNvSpPr>
            <a:spLocks noGrp="1"/>
          </p:cNvSpPr>
          <p:nvPr>
            <p:ph type="sldNum" sz="quarter" idx="5"/>
          </p:nvPr>
        </p:nvSpPr>
        <p:spPr/>
        <p:txBody>
          <a:bodyPr/>
          <a:lstStyle/>
          <a:p>
            <a:fld id="{0CE58057-B443-46BA-B557-3A00B683DFBB}" type="slidenum">
              <a:rPr lang="zh-TW" altLang="en-US" smtClean="0"/>
              <a:t>2</a:t>
            </a:fld>
            <a:endParaRPr lang="zh-TW" altLang="en-US"/>
          </a:p>
        </p:txBody>
      </p:sp>
    </p:spTree>
    <p:extLst>
      <p:ext uri="{BB962C8B-B14F-4D97-AF65-F5344CB8AC3E}">
        <p14:creationId xmlns:p14="http://schemas.microsoft.com/office/powerpoint/2010/main" val="23989436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但他們忽略了暗處的</a:t>
            </a:r>
            <a:r>
              <a:rPr lang="en-US" altLang="zh-TW" dirty="0"/>
              <a:t>quantization error</a:t>
            </a:r>
            <a:r>
              <a:rPr lang="zh-TW" altLang="en-US" dirty="0"/>
              <a:t>與</a:t>
            </a:r>
            <a:r>
              <a:rPr lang="en-US" altLang="zh-TW" dirty="0"/>
              <a:t>banding artifacts</a:t>
            </a:r>
          </a:p>
          <a:p>
            <a:endParaRPr lang="zh-TW" altLang="en-US" dirty="0"/>
          </a:p>
        </p:txBody>
      </p:sp>
      <p:sp>
        <p:nvSpPr>
          <p:cNvPr id="4" name="投影片編號版面配置區 3"/>
          <p:cNvSpPr>
            <a:spLocks noGrp="1"/>
          </p:cNvSpPr>
          <p:nvPr>
            <p:ph type="sldNum" sz="quarter" idx="5"/>
          </p:nvPr>
        </p:nvSpPr>
        <p:spPr/>
        <p:txBody>
          <a:bodyPr/>
          <a:lstStyle/>
          <a:p>
            <a:fld id="{0CE58057-B443-46BA-B557-3A00B683DFBB}" type="slidenum">
              <a:rPr lang="zh-TW" altLang="en-US" smtClean="0"/>
              <a:t>20</a:t>
            </a:fld>
            <a:endParaRPr lang="zh-TW" altLang="en-US"/>
          </a:p>
        </p:txBody>
      </p:sp>
    </p:spTree>
    <p:extLst>
      <p:ext uri="{BB962C8B-B14F-4D97-AF65-F5344CB8AC3E}">
        <p14:creationId xmlns:p14="http://schemas.microsoft.com/office/powerpoint/2010/main" val="30016589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且使用了一條固定的</a:t>
            </a:r>
            <a:r>
              <a:rPr lang="en-US" altLang="zh-TW" dirty="0"/>
              <a:t>inverse CRF</a:t>
            </a:r>
            <a:r>
              <a:rPr lang="zh-TW" altLang="en-US" dirty="0"/>
              <a:t>來把</a:t>
            </a:r>
            <a:r>
              <a:rPr lang="en-US" altLang="zh-TW" dirty="0"/>
              <a:t>LDR</a:t>
            </a:r>
            <a:r>
              <a:rPr lang="zh-TW" altLang="en-US" dirty="0"/>
              <a:t>轉換回</a:t>
            </a:r>
            <a:r>
              <a:rPr lang="en-US" altLang="zh-TW" dirty="0"/>
              <a:t>linear domain</a:t>
            </a:r>
            <a:endParaRPr lang="zh-TW" altLang="en-US" dirty="0"/>
          </a:p>
        </p:txBody>
      </p:sp>
      <p:sp>
        <p:nvSpPr>
          <p:cNvPr id="4" name="投影片編號版面配置區 3"/>
          <p:cNvSpPr>
            <a:spLocks noGrp="1"/>
          </p:cNvSpPr>
          <p:nvPr>
            <p:ph type="sldNum" sz="quarter" idx="5"/>
          </p:nvPr>
        </p:nvSpPr>
        <p:spPr/>
        <p:txBody>
          <a:bodyPr/>
          <a:lstStyle/>
          <a:p>
            <a:fld id="{0CE58057-B443-46BA-B557-3A00B683DFBB}" type="slidenum">
              <a:rPr lang="zh-TW" altLang="en-US" smtClean="0"/>
              <a:t>21</a:t>
            </a:fld>
            <a:endParaRPr lang="zh-TW" altLang="en-US"/>
          </a:p>
        </p:txBody>
      </p:sp>
    </p:spTree>
    <p:extLst>
      <p:ext uri="{BB962C8B-B14F-4D97-AF65-F5344CB8AC3E}">
        <p14:creationId xmlns:p14="http://schemas.microsoft.com/office/powerpoint/2010/main" val="33458421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接著進入我們所提出的方法</a:t>
            </a:r>
          </a:p>
        </p:txBody>
      </p:sp>
      <p:sp>
        <p:nvSpPr>
          <p:cNvPr id="4" name="投影片編號版面配置區 3"/>
          <p:cNvSpPr>
            <a:spLocks noGrp="1"/>
          </p:cNvSpPr>
          <p:nvPr>
            <p:ph type="sldNum" sz="quarter" idx="5"/>
          </p:nvPr>
        </p:nvSpPr>
        <p:spPr/>
        <p:txBody>
          <a:bodyPr/>
          <a:lstStyle/>
          <a:p>
            <a:fld id="{0CE58057-B443-46BA-B557-3A00B683DFBB}" type="slidenum">
              <a:rPr lang="zh-TW" altLang="en-US" smtClean="0"/>
              <a:t>22</a:t>
            </a:fld>
            <a:endParaRPr lang="zh-TW" altLang="en-US"/>
          </a:p>
        </p:txBody>
      </p:sp>
    </p:spTree>
    <p:extLst>
      <p:ext uri="{BB962C8B-B14F-4D97-AF65-F5344CB8AC3E}">
        <p14:creationId xmlns:p14="http://schemas.microsoft.com/office/powerpoint/2010/main" val="4505850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與前面介紹的方法一樣</a:t>
            </a:r>
            <a:r>
              <a:rPr lang="en-US" altLang="zh-TW" dirty="0"/>
              <a:t>, </a:t>
            </a:r>
            <a:r>
              <a:rPr lang="zh-TW" altLang="en-US" dirty="0"/>
              <a:t>從</a:t>
            </a:r>
            <a:r>
              <a:rPr lang="en-US" altLang="zh-TW" dirty="0"/>
              <a:t>LDR</a:t>
            </a:r>
            <a:r>
              <a:rPr lang="zh-TW" altLang="en-US" dirty="0"/>
              <a:t>影像的生成</a:t>
            </a:r>
            <a:r>
              <a:rPr lang="en-US" altLang="zh-TW" dirty="0"/>
              <a:t>pipeline</a:t>
            </a:r>
            <a:r>
              <a:rPr lang="zh-TW" altLang="en-US" dirty="0"/>
              <a:t>出發</a:t>
            </a:r>
          </a:p>
        </p:txBody>
      </p:sp>
      <p:sp>
        <p:nvSpPr>
          <p:cNvPr id="4" name="投影片編號版面配置區 3"/>
          <p:cNvSpPr>
            <a:spLocks noGrp="1"/>
          </p:cNvSpPr>
          <p:nvPr>
            <p:ph type="sldNum" sz="quarter" idx="5"/>
          </p:nvPr>
        </p:nvSpPr>
        <p:spPr/>
        <p:txBody>
          <a:bodyPr/>
          <a:lstStyle/>
          <a:p>
            <a:fld id="{0CE58057-B443-46BA-B557-3A00B683DFBB}" type="slidenum">
              <a:rPr lang="zh-TW" altLang="en-US" smtClean="0"/>
              <a:t>23</a:t>
            </a:fld>
            <a:endParaRPr lang="zh-TW" altLang="en-US"/>
          </a:p>
        </p:txBody>
      </p:sp>
    </p:spTree>
    <p:extLst>
      <p:ext uri="{BB962C8B-B14F-4D97-AF65-F5344CB8AC3E}">
        <p14:creationId xmlns:p14="http://schemas.microsoft.com/office/powerpoint/2010/main" val="20094756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我們提出</a:t>
            </a:r>
            <a:r>
              <a:rPr lang="zh-TW" altLang="zh-TW" dirty="0"/>
              <a:t>將</a:t>
            </a:r>
            <a:r>
              <a:rPr lang="en-US" altLang="zh-TW" dirty="0"/>
              <a:t>LDR</a:t>
            </a:r>
            <a:r>
              <a:rPr lang="zh-TW" altLang="en-US" dirty="0"/>
              <a:t> </a:t>
            </a:r>
            <a:r>
              <a:rPr lang="en-US" altLang="zh-TW" dirty="0"/>
              <a:t>to HDR</a:t>
            </a:r>
            <a:r>
              <a:rPr lang="zh-TW" altLang="en-US" dirty="0"/>
              <a:t>這個</a:t>
            </a:r>
            <a:r>
              <a:rPr lang="en-US" altLang="zh-TW" dirty="0"/>
              <a:t>inverse</a:t>
            </a:r>
            <a:r>
              <a:rPr lang="zh-TW" altLang="en-US" dirty="0"/>
              <a:t> </a:t>
            </a:r>
            <a:r>
              <a:rPr lang="en-US" altLang="zh-TW" dirty="0"/>
              <a:t>problem</a:t>
            </a:r>
            <a:r>
              <a:rPr lang="zh-TW" altLang="zh-TW" dirty="0"/>
              <a:t>分解為三個子任務，並學習專門的CNN來</a:t>
            </a:r>
            <a:r>
              <a:rPr lang="en-US" altLang="zh-TW" dirty="0"/>
              <a:t>reverse</a:t>
            </a:r>
            <a:r>
              <a:rPr lang="zh-TW" altLang="zh-TW" dirty="0"/>
              <a:t>這些步驟。</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分別是</a:t>
            </a:r>
            <a:r>
              <a:rPr lang="en-US" altLang="zh-TW" sz="1200" dirty="0">
                <a:solidFill>
                  <a:schemeClr val="tx1"/>
                </a:solidFill>
                <a:latin typeface="Times New Roman" panose="02020603050405020304" pitchFamily="18" charset="0"/>
                <a:cs typeface="Times New Roman" panose="02020603050405020304" pitchFamily="18" charset="0"/>
              </a:rPr>
              <a:t>Dequantization-Net, Linearization-Net, </a:t>
            </a:r>
            <a:r>
              <a:rPr lang="zh-TW" altLang="en-US" sz="1200" dirty="0">
                <a:solidFill>
                  <a:schemeClr val="tx1"/>
                </a:solidFill>
                <a:latin typeface="Times New Roman" panose="02020603050405020304" pitchFamily="18" charset="0"/>
                <a:cs typeface="Times New Roman" panose="02020603050405020304" pitchFamily="18" charset="0"/>
              </a:rPr>
              <a:t>以及</a:t>
            </a:r>
            <a:r>
              <a:rPr lang="en-US" altLang="zh-TW" sz="1200" dirty="0">
                <a:solidFill>
                  <a:schemeClr val="tx1"/>
                </a:solidFill>
                <a:latin typeface="Times New Roman" panose="02020603050405020304" pitchFamily="18" charset="0"/>
                <a:cs typeface="Times New Roman" panose="02020603050405020304" pitchFamily="18" charset="0"/>
              </a:rPr>
              <a:t>Hallucination-Net</a:t>
            </a:r>
            <a:endParaRPr lang="zh-TW" altLang="en-US" sz="1200" dirty="0">
              <a:solidFill>
                <a:schemeClr val="tx1"/>
              </a:solidFill>
              <a:latin typeface="Times New Roman" panose="02020603050405020304" pitchFamily="18" charset="0"/>
              <a:cs typeface="Times New Roman" panose="02020603050405020304" pitchFamily="18" charset="0"/>
            </a:endParaRPr>
          </a:p>
          <a:p>
            <a:endParaRPr lang="zh-TW" altLang="en-US" dirty="0"/>
          </a:p>
        </p:txBody>
      </p:sp>
      <p:sp>
        <p:nvSpPr>
          <p:cNvPr id="4" name="投影片編號版面配置區 3"/>
          <p:cNvSpPr>
            <a:spLocks noGrp="1"/>
          </p:cNvSpPr>
          <p:nvPr>
            <p:ph type="sldNum" sz="quarter" idx="5"/>
          </p:nvPr>
        </p:nvSpPr>
        <p:spPr/>
        <p:txBody>
          <a:bodyPr/>
          <a:lstStyle/>
          <a:p>
            <a:fld id="{0CE58057-B443-46BA-B557-3A00B683DFBB}" type="slidenum">
              <a:rPr lang="zh-TW" altLang="en-US" smtClean="0"/>
              <a:t>24</a:t>
            </a:fld>
            <a:endParaRPr lang="zh-TW" altLang="en-US"/>
          </a:p>
        </p:txBody>
      </p:sp>
    </p:spTree>
    <p:extLst>
      <p:ext uri="{BB962C8B-B14F-4D97-AF65-F5344CB8AC3E}">
        <p14:creationId xmlns:p14="http://schemas.microsoft.com/office/powerpoint/2010/main" val="7014087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a:solidFill>
                  <a:schemeClr val="tx1"/>
                </a:solidFill>
                <a:effectLst/>
                <a:latin typeface="+mn-lt"/>
                <a:ea typeface="+mn-ea"/>
                <a:cs typeface="+mn-cs"/>
              </a:rPr>
              <a:t>我們的模型首先由</a:t>
            </a:r>
            <a:r>
              <a:rPr lang="en-US" altLang="zh-TW" sz="1200" b="0" i="0" kern="1200" dirty="0">
                <a:solidFill>
                  <a:schemeClr val="tx1"/>
                </a:solidFill>
                <a:effectLst/>
                <a:latin typeface="+mn-lt"/>
                <a:ea typeface="+mn-ea"/>
                <a:cs typeface="+mn-cs"/>
              </a:rPr>
              <a:t>Dequantization-Net</a:t>
            </a:r>
            <a:r>
              <a:rPr lang="zh-TW" altLang="en-US" sz="1200" b="0" i="0" kern="1200" dirty="0">
                <a:solidFill>
                  <a:schemeClr val="tx1"/>
                </a:solidFill>
                <a:effectLst/>
                <a:latin typeface="+mn-lt"/>
                <a:ea typeface="+mn-ea"/>
                <a:cs typeface="+mn-cs"/>
              </a:rPr>
              <a:t>還原由於</a:t>
            </a:r>
            <a:r>
              <a:rPr lang="en-US" altLang="zh-TW" dirty="0"/>
              <a:t>quantization</a:t>
            </a:r>
            <a:r>
              <a:rPr lang="zh-TW" altLang="en-US" sz="1200" b="0" i="0" kern="1200" dirty="0">
                <a:solidFill>
                  <a:schemeClr val="tx1"/>
                </a:solidFill>
                <a:effectLst/>
                <a:latin typeface="+mn-lt"/>
                <a:ea typeface="+mn-ea"/>
                <a:cs typeface="+mn-cs"/>
              </a:rPr>
              <a:t>導致的細節缺失</a:t>
            </a:r>
            <a:endParaRPr lang="zh-TW" altLang="en-US" dirty="0"/>
          </a:p>
        </p:txBody>
      </p:sp>
      <p:sp>
        <p:nvSpPr>
          <p:cNvPr id="4" name="投影片編號版面配置區 3"/>
          <p:cNvSpPr>
            <a:spLocks noGrp="1"/>
          </p:cNvSpPr>
          <p:nvPr>
            <p:ph type="sldNum" sz="quarter" idx="5"/>
          </p:nvPr>
        </p:nvSpPr>
        <p:spPr/>
        <p:txBody>
          <a:bodyPr/>
          <a:lstStyle/>
          <a:p>
            <a:fld id="{0CE58057-B443-46BA-B557-3A00B683DFBB}" type="slidenum">
              <a:rPr lang="zh-TW" altLang="en-US" smtClean="0"/>
              <a:t>25</a:t>
            </a:fld>
            <a:endParaRPr lang="zh-TW" altLang="en-US"/>
          </a:p>
        </p:txBody>
      </p:sp>
    </p:spTree>
    <p:extLst>
      <p:ext uri="{BB962C8B-B14F-4D97-AF65-F5344CB8AC3E}">
        <p14:creationId xmlns:p14="http://schemas.microsoft.com/office/powerpoint/2010/main" val="1484094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由這個例子可以看到</a:t>
            </a:r>
            <a:r>
              <a:rPr lang="en-US" altLang="zh-TW" dirty="0"/>
              <a:t>dequantization-net</a:t>
            </a:r>
            <a:r>
              <a:rPr lang="zh-TW" altLang="en-US" dirty="0"/>
              <a:t>的效用</a:t>
            </a:r>
            <a:r>
              <a:rPr lang="en-US" altLang="zh-TW" dirty="0"/>
              <a:t>, input</a:t>
            </a:r>
            <a:r>
              <a:rPr lang="zh-TW" altLang="en-US" dirty="0"/>
              <a:t>是一張拍得過暗的照片</a:t>
            </a:r>
            <a:endParaRPr lang="en-US" altLang="zh-TW" dirty="0"/>
          </a:p>
          <a:p>
            <a:r>
              <a:rPr lang="zh-TW" altLang="en-US" dirty="0"/>
              <a:t>若我們直接把這張影像用</a:t>
            </a:r>
            <a:r>
              <a:rPr lang="en-US" altLang="zh-TW" dirty="0"/>
              <a:t>tone-mapping</a:t>
            </a:r>
            <a:r>
              <a:rPr lang="zh-TW" altLang="en-US" dirty="0"/>
              <a:t>抬亮</a:t>
            </a:r>
            <a:r>
              <a:rPr lang="en-US" altLang="zh-TW" dirty="0"/>
              <a:t>, </a:t>
            </a:r>
            <a:r>
              <a:rPr lang="zh-TW" altLang="en-US" dirty="0"/>
              <a:t>會產生許多不自然的塊狀斑點</a:t>
            </a:r>
            <a:r>
              <a:rPr lang="en-US" altLang="zh-TW" dirty="0"/>
              <a:t>, </a:t>
            </a:r>
            <a:r>
              <a:rPr lang="zh-TW" altLang="en-US" dirty="0"/>
              <a:t>這就是</a:t>
            </a:r>
            <a:r>
              <a:rPr lang="en-US" altLang="zh-TW" dirty="0"/>
              <a:t>quantization</a:t>
            </a:r>
            <a:r>
              <a:rPr lang="zh-TW" altLang="en-US" dirty="0"/>
              <a:t>或是叫做</a:t>
            </a:r>
            <a:r>
              <a:rPr lang="en-US" altLang="zh-TW" dirty="0"/>
              <a:t>banding</a:t>
            </a:r>
            <a:r>
              <a:rPr lang="zh-TW" altLang="en-US" dirty="0"/>
              <a:t> </a:t>
            </a:r>
            <a:r>
              <a:rPr lang="en-US" altLang="zh-TW" dirty="0"/>
              <a:t>artifacts</a:t>
            </a:r>
          </a:p>
          <a:p>
            <a:r>
              <a:rPr lang="zh-TW" altLang="en-US" dirty="0"/>
              <a:t>但經過</a:t>
            </a:r>
            <a:r>
              <a:rPr lang="en-US" altLang="zh-TW" dirty="0"/>
              <a:t>Dequantization-Net</a:t>
            </a:r>
            <a:r>
              <a:rPr lang="zh-TW" altLang="en-US" dirty="0"/>
              <a:t>產生</a:t>
            </a:r>
            <a:r>
              <a:rPr lang="en-US" altLang="zh-TW" dirty="0"/>
              <a:t>32-bit image</a:t>
            </a:r>
            <a:r>
              <a:rPr lang="zh-TW" altLang="en-US" dirty="0"/>
              <a:t>後</a:t>
            </a:r>
            <a:r>
              <a:rPr lang="en-US" altLang="zh-TW" dirty="0"/>
              <a:t>, </a:t>
            </a:r>
            <a:r>
              <a:rPr lang="zh-TW" altLang="en-US" dirty="0"/>
              <a:t>這些</a:t>
            </a:r>
            <a:r>
              <a:rPr lang="en-US" altLang="zh-TW" dirty="0"/>
              <a:t>artifacts</a:t>
            </a:r>
            <a:r>
              <a:rPr lang="zh-TW" altLang="en-US" dirty="0"/>
              <a:t>便會消除許多</a:t>
            </a:r>
            <a:endParaRPr lang="en-US" altLang="zh-TW" dirty="0"/>
          </a:p>
          <a:p>
            <a:r>
              <a:rPr lang="zh-TW" altLang="en-US" dirty="0"/>
              <a:t>也會更接近</a:t>
            </a:r>
            <a:r>
              <a:rPr lang="en-US" altLang="zh-TW" dirty="0"/>
              <a:t>ground</a:t>
            </a:r>
            <a:r>
              <a:rPr lang="zh-TW" altLang="en-US" dirty="0"/>
              <a:t> </a:t>
            </a:r>
            <a:r>
              <a:rPr lang="en-US" altLang="zh-TW" dirty="0"/>
              <a:t>truth</a:t>
            </a:r>
            <a:endParaRPr lang="zh-TW" altLang="en-US" dirty="0"/>
          </a:p>
        </p:txBody>
      </p:sp>
      <p:sp>
        <p:nvSpPr>
          <p:cNvPr id="4" name="投影片編號版面配置區 3"/>
          <p:cNvSpPr>
            <a:spLocks noGrp="1"/>
          </p:cNvSpPr>
          <p:nvPr>
            <p:ph type="sldNum" sz="quarter" idx="5"/>
          </p:nvPr>
        </p:nvSpPr>
        <p:spPr/>
        <p:txBody>
          <a:bodyPr/>
          <a:lstStyle/>
          <a:p>
            <a:fld id="{0CE58057-B443-46BA-B557-3A00B683DFBB}" type="slidenum">
              <a:rPr lang="zh-TW" altLang="en-US" smtClean="0"/>
              <a:t>27</a:t>
            </a:fld>
            <a:endParaRPr lang="zh-TW" altLang="en-US"/>
          </a:p>
        </p:txBody>
      </p:sp>
    </p:spTree>
    <p:extLst>
      <p:ext uri="{BB962C8B-B14F-4D97-AF65-F5344CB8AC3E}">
        <p14:creationId xmlns:p14="http://schemas.microsoft.com/office/powerpoint/2010/main" val="22258413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經過上一步我們已經有了比較連續的</a:t>
            </a:r>
            <a:r>
              <a:rPr lang="en-US" altLang="zh-TW" dirty="0"/>
              <a:t>32 bit LDR</a:t>
            </a:r>
            <a:r>
              <a:rPr lang="zh-TW" altLang="en-US" dirty="0"/>
              <a:t>影像</a:t>
            </a:r>
            <a:r>
              <a:rPr lang="en-US" altLang="zh-TW" dirty="0"/>
              <a:t>, </a:t>
            </a:r>
            <a:r>
              <a:rPr lang="zh-TW" altLang="en-US" dirty="0"/>
              <a:t>接著</a:t>
            </a:r>
            <a:r>
              <a:rPr lang="en-US" altLang="zh-TW" dirty="0"/>
              <a:t>Linearization-Net</a:t>
            </a:r>
            <a:r>
              <a:rPr lang="zh-TW" altLang="en-US" dirty="0"/>
              <a:t>會</a:t>
            </a:r>
            <a:r>
              <a:rPr lang="zh-TW" altLang="zh-TW" dirty="0"/>
              <a:t>估計</a:t>
            </a:r>
            <a:r>
              <a:rPr lang="en-US" altLang="zh-TW" dirty="0"/>
              <a:t>inverse-</a:t>
            </a:r>
            <a:r>
              <a:rPr lang="zh-TW" altLang="zh-TW" dirty="0"/>
              <a:t>CRF並將</a:t>
            </a:r>
            <a:r>
              <a:rPr lang="en-US" altLang="zh-TW" dirty="0"/>
              <a:t>non-linear </a:t>
            </a:r>
            <a:r>
              <a:rPr lang="zh-TW" altLang="zh-TW" dirty="0"/>
              <a:t>LDR</a:t>
            </a:r>
            <a:r>
              <a:rPr lang="en-US" altLang="zh-TW" dirty="0"/>
              <a:t> image</a:t>
            </a:r>
            <a:r>
              <a:rPr lang="zh-TW" altLang="zh-TW" dirty="0"/>
              <a:t>轉換為</a:t>
            </a:r>
            <a:r>
              <a:rPr lang="en-US" altLang="zh-TW" dirty="0"/>
              <a:t>linear image</a:t>
            </a:r>
            <a:endParaRPr lang="zh-TW" altLang="en-US" dirty="0"/>
          </a:p>
        </p:txBody>
      </p:sp>
      <p:sp>
        <p:nvSpPr>
          <p:cNvPr id="4" name="投影片編號版面配置區 3"/>
          <p:cNvSpPr>
            <a:spLocks noGrp="1"/>
          </p:cNvSpPr>
          <p:nvPr>
            <p:ph type="sldNum" sz="quarter" idx="5"/>
          </p:nvPr>
        </p:nvSpPr>
        <p:spPr/>
        <p:txBody>
          <a:bodyPr/>
          <a:lstStyle/>
          <a:p>
            <a:fld id="{0CE58057-B443-46BA-B557-3A00B683DFBB}" type="slidenum">
              <a:rPr lang="zh-TW" altLang="en-US" smtClean="0"/>
              <a:t>28</a:t>
            </a:fld>
            <a:endParaRPr lang="zh-TW" altLang="en-US"/>
          </a:p>
        </p:txBody>
      </p:sp>
    </p:spTree>
    <p:extLst>
      <p:ext uri="{BB962C8B-B14F-4D97-AF65-F5344CB8AC3E}">
        <p14:creationId xmlns:p14="http://schemas.microsoft.com/office/powerpoint/2010/main" val="21513392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CE58057-B443-46BA-B557-3A00B683DFBB}" type="slidenum">
              <a:rPr lang="zh-TW" altLang="en-US" smtClean="0"/>
              <a:t>29</a:t>
            </a:fld>
            <a:endParaRPr lang="zh-TW" altLang="en-US"/>
          </a:p>
        </p:txBody>
      </p:sp>
    </p:spTree>
    <p:extLst>
      <p:ext uri="{BB962C8B-B14F-4D97-AF65-F5344CB8AC3E}">
        <p14:creationId xmlns:p14="http://schemas.microsoft.com/office/powerpoint/2010/main" val="41309064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給定一張</a:t>
            </a:r>
            <a:r>
              <a:rPr lang="en-US" altLang="zh-TW" dirty="0"/>
              <a:t>non-linear</a:t>
            </a:r>
            <a:r>
              <a:rPr lang="zh-TW" altLang="en-US" dirty="0"/>
              <a:t> </a:t>
            </a:r>
            <a:r>
              <a:rPr lang="en-US" altLang="zh-TW" dirty="0"/>
              <a:t>32-bit</a:t>
            </a:r>
            <a:r>
              <a:rPr lang="zh-TW" altLang="en-US" dirty="0"/>
              <a:t>的影像</a:t>
            </a:r>
            <a:r>
              <a:rPr lang="en-US" altLang="zh-TW" dirty="0"/>
              <a:t>, Linearization-Net</a:t>
            </a:r>
            <a:r>
              <a:rPr lang="zh-TW" altLang="en-US" dirty="0"/>
              <a:t>會根據這張影像裡的</a:t>
            </a:r>
            <a:r>
              <a:rPr lang="en-US" altLang="zh-TW" dirty="0"/>
              <a:t>feature</a:t>
            </a:r>
            <a:r>
              <a:rPr lang="zh-TW" altLang="en-US" dirty="0"/>
              <a:t>來估計出</a:t>
            </a:r>
            <a:r>
              <a:rPr lang="en-US" altLang="zh-TW" dirty="0"/>
              <a:t>inverse-CRF</a:t>
            </a:r>
          </a:p>
          <a:p>
            <a:r>
              <a:rPr lang="zh-TW" altLang="en-US" dirty="0"/>
              <a:t>這張圖中黑色的線是</a:t>
            </a:r>
            <a:r>
              <a:rPr lang="en-US" altLang="zh-TW" dirty="0"/>
              <a:t>ground-truth,</a:t>
            </a:r>
            <a:r>
              <a:rPr lang="zh-TW" altLang="en-US" dirty="0"/>
              <a:t> 紅色的線是我們的方法估計出來的</a:t>
            </a:r>
            <a:r>
              <a:rPr lang="en-US" altLang="zh-TW" dirty="0"/>
              <a:t>inverse-CRF, </a:t>
            </a:r>
            <a:r>
              <a:rPr lang="zh-TW" altLang="en-US" dirty="0"/>
              <a:t>其他的線則是比較的</a:t>
            </a:r>
            <a:r>
              <a:rPr lang="en-US" altLang="zh-TW" dirty="0"/>
              <a:t>baselines, </a:t>
            </a:r>
            <a:r>
              <a:rPr lang="zh-TW" altLang="en-US" dirty="0"/>
              <a:t>可以看到我們估計出來的</a:t>
            </a:r>
            <a:r>
              <a:rPr lang="en-US" altLang="zh-TW" dirty="0"/>
              <a:t>inverse-CRF</a:t>
            </a:r>
            <a:r>
              <a:rPr lang="zh-TW" altLang="en-US" dirty="0"/>
              <a:t>更接近</a:t>
            </a:r>
            <a:r>
              <a:rPr lang="en-US" altLang="zh-TW" dirty="0"/>
              <a:t>ground-truth, L2 error</a:t>
            </a:r>
            <a:r>
              <a:rPr lang="zh-TW" altLang="en-US" dirty="0"/>
              <a:t>更小</a:t>
            </a:r>
            <a:endParaRPr lang="en-US" altLang="zh-TW" dirty="0"/>
          </a:p>
          <a:p>
            <a:r>
              <a:rPr lang="zh-TW" altLang="en-US" dirty="0"/>
              <a:t>接著可以看到經過我們的方法</a:t>
            </a:r>
            <a:r>
              <a:rPr lang="en-US" altLang="zh-TW" dirty="0"/>
              <a:t>linearize</a:t>
            </a:r>
            <a:r>
              <a:rPr lang="zh-TW" altLang="en-US" dirty="0"/>
              <a:t>之後的影像色調</a:t>
            </a:r>
            <a:r>
              <a:rPr lang="en-US" altLang="zh-TW" dirty="0"/>
              <a:t>, </a:t>
            </a:r>
            <a:r>
              <a:rPr lang="zh-TW" altLang="en-US" dirty="0"/>
              <a:t>相比於</a:t>
            </a:r>
            <a:r>
              <a:rPr lang="en-US" altLang="zh-TW" dirty="0"/>
              <a:t>state-of-the-art</a:t>
            </a:r>
            <a:r>
              <a:rPr lang="zh-TW" altLang="en-US" dirty="0"/>
              <a:t>也更接近</a:t>
            </a:r>
            <a:r>
              <a:rPr lang="en-US" altLang="zh-TW" dirty="0"/>
              <a:t>ground-truth</a:t>
            </a:r>
            <a:endParaRPr lang="zh-TW" altLang="en-US" dirty="0"/>
          </a:p>
        </p:txBody>
      </p:sp>
      <p:sp>
        <p:nvSpPr>
          <p:cNvPr id="4" name="投影片編號版面配置區 3"/>
          <p:cNvSpPr>
            <a:spLocks noGrp="1"/>
          </p:cNvSpPr>
          <p:nvPr>
            <p:ph type="sldNum" sz="quarter" idx="5"/>
          </p:nvPr>
        </p:nvSpPr>
        <p:spPr/>
        <p:txBody>
          <a:bodyPr/>
          <a:lstStyle/>
          <a:p>
            <a:fld id="{0CE58057-B443-46BA-B557-3A00B683DFBB}" type="slidenum">
              <a:rPr lang="zh-TW" altLang="en-US" smtClean="0"/>
              <a:t>30</a:t>
            </a:fld>
            <a:endParaRPr lang="zh-TW" altLang="en-US"/>
          </a:p>
        </p:txBody>
      </p:sp>
    </p:spTree>
    <p:extLst>
      <p:ext uri="{BB962C8B-B14F-4D97-AF65-F5344CB8AC3E}">
        <p14:creationId xmlns:p14="http://schemas.microsoft.com/office/powerpoint/2010/main" val="4071253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我們所存在的這個真實世界裡的場景能量分布具有非常大的動態範圍</a:t>
            </a:r>
            <a:r>
              <a:rPr lang="en-US" altLang="zh-TW" dirty="0"/>
              <a:t>,</a:t>
            </a:r>
            <a:r>
              <a:rPr lang="zh-TW" altLang="en-US" dirty="0"/>
              <a:t> 例如直視太陽所接收到的能量會是在一個陰暗房間中的</a:t>
            </a:r>
            <a:r>
              <a:rPr lang="en-US" altLang="zh-TW" dirty="0"/>
              <a:t>10</a:t>
            </a:r>
            <a:r>
              <a:rPr lang="zh-TW" altLang="en-US" dirty="0"/>
              <a:t>的九次方倍之多</a:t>
            </a:r>
          </a:p>
        </p:txBody>
      </p:sp>
      <p:sp>
        <p:nvSpPr>
          <p:cNvPr id="4" name="投影片編號版面配置區 3"/>
          <p:cNvSpPr>
            <a:spLocks noGrp="1"/>
          </p:cNvSpPr>
          <p:nvPr>
            <p:ph type="sldNum" sz="quarter" idx="5"/>
          </p:nvPr>
        </p:nvSpPr>
        <p:spPr/>
        <p:txBody>
          <a:bodyPr/>
          <a:lstStyle/>
          <a:p>
            <a:fld id="{0CE58057-B443-46BA-B557-3A00B683DFBB}" type="slidenum">
              <a:rPr lang="zh-TW" altLang="en-US" smtClean="0"/>
              <a:t>3</a:t>
            </a:fld>
            <a:endParaRPr lang="zh-TW" altLang="en-US"/>
          </a:p>
        </p:txBody>
      </p:sp>
    </p:spTree>
    <p:extLst>
      <p:ext uri="{BB962C8B-B14F-4D97-AF65-F5344CB8AC3E}">
        <p14:creationId xmlns:p14="http://schemas.microsoft.com/office/powerpoint/2010/main" val="41761682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經過第二步有了轉換回到</a:t>
            </a:r>
            <a:r>
              <a:rPr lang="en-US" altLang="zh-TW" dirty="0"/>
              <a:t>linear</a:t>
            </a:r>
            <a:r>
              <a:rPr lang="zh-TW" altLang="en-US" dirty="0"/>
              <a:t> </a:t>
            </a:r>
            <a:r>
              <a:rPr lang="en-US" altLang="zh-TW" dirty="0"/>
              <a:t>domain</a:t>
            </a:r>
            <a:r>
              <a:rPr lang="zh-TW" altLang="en-US" dirty="0"/>
              <a:t>的</a:t>
            </a:r>
            <a:r>
              <a:rPr lang="en-US" altLang="zh-TW" dirty="0"/>
              <a:t>LDR</a:t>
            </a:r>
            <a:r>
              <a:rPr lang="zh-TW" altLang="en-US" dirty="0"/>
              <a:t>影像</a:t>
            </a:r>
            <a:r>
              <a:rPr lang="en-US" altLang="zh-TW" dirty="0"/>
              <a:t>, </a:t>
            </a:r>
            <a:r>
              <a:rPr lang="zh-TW" altLang="en-US" dirty="0"/>
              <a:t>第三個步驟是</a:t>
            </a:r>
            <a:r>
              <a:rPr lang="en-US" altLang="zh-TW" dirty="0"/>
              <a:t>Hallucination-Net</a:t>
            </a:r>
            <a:r>
              <a:rPr lang="zh-TW" altLang="en-US" dirty="0"/>
              <a:t>來</a:t>
            </a:r>
            <a:r>
              <a:rPr lang="zh-TW" altLang="en-US" sz="1200" b="0" i="0" kern="1200" dirty="0">
                <a:solidFill>
                  <a:schemeClr val="tx1"/>
                </a:solidFill>
                <a:effectLst/>
                <a:latin typeface="+mn-lt"/>
                <a:ea typeface="+mn-ea"/>
                <a:cs typeface="+mn-cs"/>
              </a:rPr>
              <a:t>預測過曝區域中的缺失內容</a:t>
            </a:r>
            <a:endParaRPr lang="zh-TW" altLang="en-US" dirty="0"/>
          </a:p>
        </p:txBody>
      </p:sp>
      <p:sp>
        <p:nvSpPr>
          <p:cNvPr id="4" name="投影片編號版面配置區 3"/>
          <p:cNvSpPr>
            <a:spLocks noGrp="1"/>
          </p:cNvSpPr>
          <p:nvPr>
            <p:ph type="sldNum" sz="quarter" idx="5"/>
          </p:nvPr>
        </p:nvSpPr>
        <p:spPr/>
        <p:txBody>
          <a:bodyPr/>
          <a:lstStyle/>
          <a:p>
            <a:fld id="{0CE58057-B443-46BA-B557-3A00B683DFBB}" type="slidenum">
              <a:rPr lang="zh-TW" altLang="en-US" smtClean="0"/>
              <a:t>31</a:t>
            </a:fld>
            <a:endParaRPr lang="zh-TW" altLang="en-US"/>
          </a:p>
        </p:txBody>
      </p:sp>
    </p:spTree>
    <p:extLst>
      <p:ext uri="{BB962C8B-B14F-4D97-AF65-F5344CB8AC3E}">
        <p14:creationId xmlns:p14="http://schemas.microsoft.com/office/powerpoint/2010/main" val="5350259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這邊展示一些</a:t>
            </a:r>
            <a:r>
              <a:rPr lang="en-US" altLang="zh-TW" dirty="0"/>
              <a:t>Hallucination-Net</a:t>
            </a:r>
            <a:r>
              <a:rPr lang="zh-TW" altLang="en-US" dirty="0"/>
              <a:t>所還原的過曝區</a:t>
            </a:r>
            <a:r>
              <a:rPr lang="en-US" altLang="zh-TW" dirty="0"/>
              <a:t>, </a:t>
            </a:r>
            <a:r>
              <a:rPr lang="zh-TW" altLang="en-US" dirty="0"/>
              <a:t>可以看到這些幾乎完全過曝的燈與窗戶</a:t>
            </a:r>
            <a:r>
              <a:rPr lang="en-US" altLang="zh-TW" dirty="0"/>
              <a:t>, hallucination-Net</a:t>
            </a:r>
            <a:r>
              <a:rPr lang="zh-TW" altLang="en-US" dirty="0"/>
              <a:t>都可以很好的還原出細節</a:t>
            </a:r>
          </a:p>
        </p:txBody>
      </p:sp>
      <p:sp>
        <p:nvSpPr>
          <p:cNvPr id="4" name="投影片編號版面配置區 3"/>
          <p:cNvSpPr>
            <a:spLocks noGrp="1"/>
          </p:cNvSpPr>
          <p:nvPr>
            <p:ph type="sldNum" sz="quarter" idx="5"/>
          </p:nvPr>
        </p:nvSpPr>
        <p:spPr/>
        <p:txBody>
          <a:bodyPr/>
          <a:lstStyle/>
          <a:p>
            <a:fld id="{0CE58057-B443-46BA-B557-3A00B683DFBB}" type="slidenum">
              <a:rPr lang="zh-TW" altLang="en-US" smtClean="0"/>
              <a:t>33</a:t>
            </a:fld>
            <a:endParaRPr lang="zh-TW" altLang="en-US"/>
          </a:p>
        </p:txBody>
      </p:sp>
    </p:spTree>
    <p:extLst>
      <p:ext uri="{BB962C8B-B14F-4D97-AF65-F5344CB8AC3E}">
        <p14:creationId xmlns:p14="http://schemas.microsoft.com/office/powerpoint/2010/main" val="28527470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到此為止我們講完了這三個</a:t>
            </a:r>
            <a:r>
              <a:rPr lang="en-US" altLang="zh-TW" dirty="0"/>
              <a:t>network</a:t>
            </a:r>
            <a:r>
              <a:rPr lang="zh-TW" altLang="en-US" dirty="0"/>
              <a:t>以及他們各自的任務</a:t>
            </a:r>
            <a:r>
              <a:rPr lang="en-US" altLang="zh-TW" dirty="0"/>
              <a:t>, </a:t>
            </a:r>
            <a:r>
              <a:rPr lang="zh-TW" altLang="en-US" dirty="0"/>
              <a:t>那接下來說明一下怎麼做</a:t>
            </a:r>
            <a:r>
              <a:rPr lang="en-US" altLang="zh-TW" dirty="0"/>
              <a:t>training</a:t>
            </a:r>
            <a:endParaRPr lang="zh-TW" altLang="en-US" dirty="0"/>
          </a:p>
        </p:txBody>
      </p:sp>
      <p:sp>
        <p:nvSpPr>
          <p:cNvPr id="4" name="投影片編號版面配置區 3"/>
          <p:cNvSpPr>
            <a:spLocks noGrp="1"/>
          </p:cNvSpPr>
          <p:nvPr>
            <p:ph type="sldNum" sz="quarter" idx="5"/>
          </p:nvPr>
        </p:nvSpPr>
        <p:spPr/>
        <p:txBody>
          <a:bodyPr/>
          <a:lstStyle/>
          <a:p>
            <a:fld id="{0CE58057-B443-46BA-B557-3A00B683DFBB}" type="slidenum">
              <a:rPr lang="zh-TW" altLang="en-US" smtClean="0"/>
              <a:t>34</a:t>
            </a:fld>
            <a:endParaRPr lang="zh-TW" altLang="en-US"/>
          </a:p>
        </p:txBody>
      </p:sp>
    </p:spTree>
    <p:extLst>
      <p:ext uri="{BB962C8B-B14F-4D97-AF65-F5344CB8AC3E}">
        <p14:creationId xmlns:p14="http://schemas.microsoft.com/office/powerpoint/2010/main" val="19253227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從一張完美的</a:t>
            </a:r>
            <a:r>
              <a:rPr lang="en-US" altLang="zh-TW" dirty="0"/>
              <a:t>HDR</a:t>
            </a:r>
            <a:r>
              <a:rPr lang="zh-TW" altLang="en-US" dirty="0"/>
              <a:t> </a:t>
            </a:r>
            <a:r>
              <a:rPr lang="en-US" altLang="zh-TW" dirty="0"/>
              <a:t>image</a:t>
            </a:r>
            <a:r>
              <a:rPr lang="zh-TW" altLang="en-US" dirty="0"/>
              <a:t>出發</a:t>
            </a:r>
            <a:r>
              <a:rPr lang="en-US" altLang="zh-TW" dirty="0"/>
              <a:t>, </a:t>
            </a:r>
            <a:r>
              <a:rPr lang="zh-TW" altLang="en-US" dirty="0"/>
              <a:t>我們逐步的對他做</a:t>
            </a:r>
            <a:r>
              <a:rPr lang="en-US" altLang="zh-TW" dirty="0"/>
              <a:t>image formation pipeline</a:t>
            </a:r>
            <a:r>
              <a:rPr lang="zh-TW" altLang="en-US" dirty="0"/>
              <a:t>中的破壞</a:t>
            </a:r>
            <a:r>
              <a:rPr lang="en-US" altLang="zh-TW" dirty="0"/>
              <a:t>, </a:t>
            </a:r>
            <a:r>
              <a:rPr lang="zh-TW" altLang="en-US" dirty="0"/>
              <a:t>每一次的破壞我們都可以得到那個</a:t>
            </a:r>
            <a:r>
              <a:rPr lang="en-US" altLang="zh-TW" dirty="0"/>
              <a:t>step</a:t>
            </a:r>
            <a:r>
              <a:rPr lang="zh-TW" altLang="en-US" dirty="0"/>
              <a:t>的</a:t>
            </a:r>
            <a:r>
              <a:rPr lang="en-US" altLang="zh-TW" dirty="0"/>
              <a:t>training</a:t>
            </a:r>
            <a:r>
              <a:rPr lang="zh-TW" altLang="en-US" dirty="0"/>
              <a:t> </a:t>
            </a:r>
            <a:r>
              <a:rPr lang="en-US" altLang="zh-TW" dirty="0"/>
              <a:t>pair, </a:t>
            </a:r>
            <a:r>
              <a:rPr lang="zh-TW" altLang="en-US" dirty="0"/>
              <a:t>例如對</a:t>
            </a:r>
            <a:r>
              <a:rPr lang="en-US" altLang="zh-TW" dirty="0"/>
              <a:t>HDR</a:t>
            </a:r>
            <a:r>
              <a:rPr lang="zh-TW" altLang="en-US" dirty="0"/>
              <a:t>做</a:t>
            </a:r>
            <a:r>
              <a:rPr lang="en-US" altLang="zh-TW" dirty="0"/>
              <a:t>Dynamic range clipping</a:t>
            </a:r>
            <a:r>
              <a:rPr lang="zh-TW" altLang="en-US" dirty="0"/>
              <a:t>就可以得到</a:t>
            </a:r>
            <a:r>
              <a:rPr lang="en-US" altLang="zh-TW" dirty="0"/>
              <a:t>Hallucination-Net</a:t>
            </a:r>
            <a:r>
              <a:rPr lang="zh-TW" altLang="en-US" dirty="0"/>
              <a:t>的</a:t>
            </a:r>
            <a:r>
              <a:rPr lang="en-US" altLang="zh-TW" dirty="0"/>
              <a:t>training</a:t>
            </a:r>
            <a:r>
              <a:rPr lang="zh-TW" altLang="en-US" dirty="0"/>
              <a:t> </a:t>
            </a:r>
            <a:r>
              <a:rPr lang="en-US" altLang="zh-TW" dirty="0"/>
              <a:t>pair</a:t>
            </a:r>
          </a:p>
        </p:txBody>
      </p:sp>
      <p:sp>
        <p:nvSpPr>
          <p:cNvPr id="4" name="投影片編號版面配置區 3"/>
          <p:cNvSpPr>
            <a:spLocks noGrp="1"/>
          </p:cNvSpPr>
          <p:nvPr>
            <p:ph type="sldNum" sz="quarter" idx="5"/>
          </p:nvPr>
        </p:nvSpPr>
        <p:spPr/>
        <p:txBody>
          <a:bodyPr/>
          <a:lstStyle/>
          <a:p>
            <a:fld id="{0CE58057-B443-46BA-B557-3A00B683DFBB}" type="slidenum">
              <a:rPr lang="zh-TW" altLang="en-US" smtClean="0"/>
              <a:t>35</a:t>
            </a:fld>
            <a:endParaRPr lang="zh-TW" altLang="en-US"/>
          </a:p>
        </p:txBody>
      </p:sp>
    </p:spTree>
    <p:extLst>
      <p:ext uri="{BB962C8B-B14F-4D97-AF65-F5344CB8AC3E}">
        <p14:creationId xmlns:p14="http://schemas.microsoft.com/office/powerpoint/2010/main" val="11103681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接下來把</a:t>
            </a:r>
            <a:r>
              <a:rPr lang="en-US" altLang="zh-TW" dirty="0"/>
              <a:t>Linear LDR</a:t>
            </a:r>
            <a:r>
              <a:rPr lang="zh-TW" altLang="en-US" dirty="0"/>
              <a:t>轉到</a:t>
            </a:r>
            <a:r>
              <a:rPr lang="en-US" altLang="zh-TW" dirty="0"/>
              <a:t>Non-linear domain</a:t>
            </a:r>
            <a:r>
              <a:rPr lang="zh-TW" altLang="en-US" dirty="0"/>
              <a:t>就可以得到</a:t>
            </a:r>
            <a:r>
              <a:rPr lang="en-US" altLang="zh-TW" dirty="0"/>
              <a:t>Linearization-Net</a:t>
            </a:r>
            <a:r>
              <a:rPr lang="zh-TW" altLang="en-US" dirty="0"/>
              <a:t>的</a:t>
            </a:r>
            <a:r>
              <a:rPr lang="en-US" altLang="zh-TW" dirty="0"/>
              <a:t>training</a:t>
            </a:r>
            <a:r>
              <a:rPr lang="zh-TW" altLang="en-US" dirty="0"/>
              <a:t> </a:t>
            </a:r>
            <a:r>
              <a:rPr lang="en-US" altLang="zh-TW" dirty="0"/>
              <a:t>pair</a:t>
            </a:r>
            <a:endParaRPr lang="zh-TW" altLang="en-US" dirty="0"/>
          </a:p>
        </p:txBody>
      </p:sp>
      <p:sp>
        <p:nvSpPr>
          <p:cNvPr id="4" name="投影片編號版面配置區 3"/>
          <p:cNvSpPr>
            <a:spLocks noGrp="1"/>
          </p:cNvSpPr>
          <p:nvPr>
            <p:ph type="sldNum" sz="quarter" idx="5"/>
          </p:nvPr>
        </p:nvSpPr>
        <p:spPr/>
        <p:txBody>
          <a:bodyPr/>
          <a:lstStyle/>
          <a:p>
            <a:fld id="{0CE58057-B443-46BA-B557-3A00B683DFBB}" type="slidenum">
              <a:rPr lang="zh-TW" altLang="en-US" smtClean="0"/>
              <a:t>36</a:t>
            </a:fld>
            <a:endParaRPr lang="zh-TW" altLang="en-US"/>
          </a:p>
        </p:txBody>
      </p:sp>
    </p:spTree>
    <p:extLst>
      <p:ext uri="{BB962C8B-B14F-4D97-AF65-F5344CB8AC3E}">
        <p14:creationId xmlns:p14="http://schemas.microsoft.com/office/powerpoint/2010/main" val="37871767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最後是對</a:t>
            </a:r>
            <a:r>
              <a:rPr lang="en-US" altLang="zh-TW" dirty="0"/>
              <a:t>Non-linear LDR</a:t>
            </a:r>
            <a:r>
              <a:rPr lang="zh-TW" altLang="en-US" dirty="0"/>
              <a:t>做</a:t>
            </a:r>
            <a:r>
              <a:rPr lang="en-US" altLang="zh-TW" dirty="0"/>
              <a:t>quantization</a:t>
            </a:r>
            <a:r>
              <a:rPr lang="zh-TW" altLang="en-US" dirty="0"/>
              <a:t>就可以得到</a:t>
            </a:r>
            <a:r>
              <a:rPr lang="en-US" altLang="zh-TW" dirty="0"/>
              <a:t>Dequantization-Net</a:t>
            </a:r>
            <a:r>
              <a:rPr lang="zh-TW" altLang="en-US" dirty="0"/>
              <a:t>的</a:t>
            </a:r>
            <a:r>
              <a:rPr lang="en-US" altLang="zh-TW" dirty="0"/>
              <a:t>training</a:t>
            </a:r>
            <a:r>
              <a:rPr lang="zh-TW" altLang="en-US" dirty="0"/>
              <a:t> </a:t>
            </a:r>
            <a:r>
              <a:rPr lang="en-US" altLang="zh-TW" dirty="0"/>
              <a:t>pair</a:t>
            </a:r>
            <a:endParaRPr lang="zh-TW" altLang="en-US" dirty="0"/>
          </a:p>
        </p:txBody>
      </p:sp>
      <p:sp>
        <p:nvSpPr>
          <p:cNvPr id="4" name="投影片編號版面配置區 3"/>
          <p:cNvSpPr>
            <a:spLocks noGrp="1"/>
          </p:cNvSpPr>
          <p:nvPr>
            <p:ph type="sldNum" sz="quarter" idx="5"/>
          </p:nvPr>
        </p:nvSpPr>
        <p:spPr/>
        <p:txBody>
          <a:bodyPr/>
          <a:lstStyle/>
          <a:p>
            <a:fld id="{0CE58057-B443-46BA-B557-3A00B683DFBB}" type="slidenum">
              <a:rPr lang="zh-TW" altLang="en-US" smtClean="0"/>
              <a:t>37</a:t>
            </a:fld>
            <a:endParaRPr lang="zh-TW" altLang="en-US"/>
          </a:p>
        </p:txBody>
      </p:sp>
    </p:spTree>
    <p:extLst>
      <p:ext uri="{BB962C8B-B14F-4D97-AF65-F5344CB8AC3E}">
        <p14:creationId xmlns:p14="http://schemas.microsoft.com/office/powerpoint/2010/main" val="4088551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所以到此為止</a:t>
            </a:r>
            <a:r>
              <a:rPr lang="en-US" altLang="zh-TW" dirty="0"/>
              <a:t>, </a:t>
            </a:r>
            <a:r>
              <a:rPr lang="zh-TW" altLang="en-US" dirty="0"/>
              <a:t>我們已經很好的</a:t>
            </a:r>
            <a:r>
              <a:rPr lang="en-US" altLang="zh-TW" dirty="0"/>
              <a:t>model</a:t>
            </a:r>
            <a:r>
              <a:rPr lang="zh-TW" altLang="en-US" dirty="0"/>
              <a:t>了</a:t>
            </a:r>
            <a:r>
              <a:rPr lang="en-US" altLang="zh-TW" dirty="0"/>
              <a:t>LDR image pipeline</a:t>
            </a:r>
            <a:r>
              <a:rPr lang="zh-TW" altLang="en-US" dirty="0"/>
              <a:t>中的這三個步驟</a:t>
            </a:r>
            <a:r>
              <a:rPr lang="en-US" altLang="zh-TW" dirty="0"/>
              <a:t>, </a:t>
            </a:r>
            <a:r>
              <a:rPr lang="zh-TW" altLang="en-US" dirty="0"/>
              <a:t>也</a:t>
            </a:r>
            <a:r>
              <a:rPr lang="en-US" altLang="zh-TW" dirty="0"/>
              <a:t>step-by-step</a:t>
            </a:r>
            <a:r>
              <a:rPr lang="zh-TW" altLang="en-US" dirty="0"/>
              <a:t>的</a:t>
            </a:r>
            <a:r>
              <a:rPr lang="en-US" altLang="zh-TW" dirty="0"/>
              <a:t>train</a:t>
            </a:r>
            <a:r>
              <a:rPr lang="zh-TW" altLang="en-US" dirty="0"/>
              <a:t>完這三個</a:t>
            </a:r>
            <a:r>
              <a:rPr lang="en-US" altLang="zh-TW" dirty="0"/>
              <a:t>network</a:t>
            </a:r>
            <a:r>
              <a:rPr lang="zh-TW" altLang="en-US" dirty="0"/>
              <a:t>了</a:t>
            </a:r>
          </a:p>
          <a:p>
            <a:endParaRPr lang="zh-TW" altLang="en-US" dirty="0"/>
          </a:p>
        </p:txBody>
      </p:sp>
      <p:sp>
        <p:nvSpPr>
          <p:cNvPr id="4" name="投影片編號版面配置區 3"/>
          <p:cNvSpPr>
            <a:spLocks noGrp="1"/>
          </p:cNvSpPr>
          <p:nvPr>
            <p:ph type="sldNum" sz="quarter" idx="5"/>
          </p:nvPr>
        </p:nvSpPr>
        <p:spPr/>
        <p:txBody>
          <a:bodyPr/>
          <a:lstStyle/>
          <a:p>
            <a:fld id="{0CE58057-B443-46BA-B557-3A00B683DFBB}" type="slidenum">
              <a:rPr lang="zh-TW" altLang="en-US" smtClean="0"/>
              <a:t>38</a:t>
            </a:fld>
            <a:endParaRPr lang="zh-TW" altLang="en-US"/>
          </a:p>
        </p:txBody>
      </p:sp>
    </p:spTree>
    <p:extLst>
      <p:ext uri="{BB962C8B-B14F-4D97-AF65-F5344CB8AC3E}">
        <p14:creationId xmlns:p14="http://schemas.microsoft.com/office/powerpoint/2010/main" val="16170182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但是</a:t>
            </a:r>
            <a:r>
              <a:rPr lang="en-US" altLang="zh-TW" dirty="0"/>
              <a:t>,</a:t>
            </a:r>
            <a:r>
              <a:rPr lang="zh-TW" altLang="en-US" dirty="0"/>
              <a:t> 現今的</a:t>
            </a:r>
            <a:r>
              <a:rPr lang="en-US" altLang="zh-TW" dirty="0"/>
              <a:t>camera imaging pipeline</a:t>
            </a:r>
            <a:r>
              <a:rPr lang="zh-TW" altLang="en-US" dirty="0"/>
              <a:t>已經不像是上面我們假設的這三個步驟這麼簡單了</a:t>
            </a:r>
            <a:r>
              <a:rPr lang="en-US" altLang="zh-TW" dirty="0"/>
              <a:t>, </a:t>
            </a:r>
            <a:r>
              <a:rPr lang="zh-TW" altLang="en-US" dirty="0"/>
              <a:t>如同</a:t>
            </a:r>
            <a:r>
              <a:rPr lang="en-US" altLang="zh-TW" dirty="0"/>
              <a:t>ECCV16</a:t>
            </a:r>
            <a:r>
              <a:rPr lang="zh-TW" altLang="en-US" dirty="0"/>
              <a:t>年的這篇</a:t>
            </a:r>
            <a:r>
              <a:rPr lang="en-US" altLang="zh-TW" dirty="0"/>
              <a:t>paper</a:t>
            </a:r>
            <a:r>
              <a:rPr lang="zh-TW" altLang="en-US" dirty="0"/>
              <a:t>所</a:t>
            </a:r>
            <a:r>
              <a:rPr lang="en-US" altLang="zh-TW" dirty="0"/>
              <a:t>model,</a:t>
            </a:r>
            <a:r>
              <a:rPr lang="zh-TW" altLang="en-US" dirty="0"/>
              <a:t> 其中含有更多更複雜的非線性操作</a:t>
            </a:r>
          </a:p>
        </p:txBody>
      </p:sp>
      <p:sp>
        <p:nvSpPr>
          <p:cNvPr id="4" name="投影片編號版面配置區 3"/>
          <p:cNvSpPr>
            <a:spLocks noGrp="1"/>
          </p:cNvSpPr>
          <p:nvPr>
            <p:ph type="sldNum" sz="quarter" idx="5"/>
          </p:nvPr>
        </p:nvSpPr>
        <p:spPr/>
        <p:txBody>
          <a:bodyPr/>
          <a:lstStyle/>
          <a:p>
            <a:fld id="{0CE58057-B443-46BA-B557-3A00B683DFBB}" type="slidenum">
              <a:rPr lang="zh-TW" altLang="en-US" smtClean="0"/>
              <a:t>39</a:t>
            </a:fld>
            <a:endParaRPr lang="zh-TW" altLang="en-US"/>
          </a:p>
        </p:txBody>
      </p:sp>
    </p:spTree>
    <p:extLst>
      <p:ext uri="{BB962C8B-B14F-4D97-AF65-F5344CB8AC3E}">
        <p14:creationId xmlns:p14="http://schemas.microsoft.com/office/powerpoint/2010/main" val="8519784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因此</a:t>
            </a:r>
            <a:r>
              <a:rPr lang="zh-TW" altLang="zh-TW" dirty="0"/>
              <a:t>最後我們使用</a:t>
            </a:r>
            <a:r>
              <a:rPr lang="en-US" altLang="zh-TW" dirty="0"/>
              <a:t>Refinement-Net</a:t>
            </a:r>
            <a:r>
              <a:rPr lang="zh-TW" altLang="en-US" dirty="0"/>
              <a:t>來</a:t>
            </a:r>
            <a:r>
              <a:rPr lang="en-US" altLang="zh-TW" dirty="0"/>
              <a:t>model</a:t>
            </a:r>
            <a:r>
              <a:rPr lang="zh-TW" altLang="en-US" dirty="0"/>
              <a:t>任何沒有被上面這個</a:t>
            </a:r>
            <a:r>
              <a:rPr lang="en-US" altLang="zh-TW" dirty="0"/>
              <a:t>image formation pipeline</a:t>
            </a:r>
            <a:r>
              <a:rPr lang="zh-TW" altLang="en-US" dirty="0"/>
              <a:t> </a:t>
            </a:r>
            <a:r>
              <a:rPr lang="en-US" altLang="zh-TW" dirty="0"/>
              <a:t>model</a:t>
            </a:r>
            <a:r>
              <a:rPr lang="zh-TW" altLang="en-US" dirty="0"/>
              <a:t>到的所有操作</a:t>
            </a:r>
          </a:p>
        </p:txBody>
      </p:sp>
      <p:sp>
        <p:nvSpPr>
          <p:cNvPr id="4" name="投影片編號版面配置區 3"/>
          <p:cNvSpPr>
            <a:spLocks noGrp="1"/>
          </p:cNvSpPr>
          <p:nvPr>
            <p:ph type="sldNum" sz="quarter" idx="5"/>
          </p:nvPr>
        </p:nvSpPr>
        <p:spPr/>
        <p:txBody>
          <a:bodyPr/>
          <a:lstStyle/>
          <a:p>
            <a:fld id="{0CE58057-B443-46BA-B557-3A00B683DFBB}" type="slidenum">
              <a:rPr lang="zh-TW" altLang="en-US" smtClean="0"/>
              <a:t>40</a:t>
            </a:fld>
            <a:endParaRPr lang="zh-TW" altLang="en-US"/>
          </a:p>
        </p:txBody>
      </p:sp>
    </p:spTree>
    <p:extLst>
      <p:ext uri="{BB962C8B-B14F-4D97-AF65-F5344CB8AC3E}">
        <p14:creationId xmlns:p14="http://schemas.microsoft.com/office/powerpoint/2010/main" val="35469848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dirty="0"/>
              <a:t>並</a:t>
            </a:r>
            <a:r>
              <a:rPr lang="en-US" altLang="zh-TW" dirty="0"/>
              <a:t>end-to-end</a:t>
            </a:r>
            <a:r>
              <a:rPr lang="zh-TW" altLang="en-US" dirty="0"/>
              <a:t>的</a:t>
            </a:r>
            <a:r>
              <a:rPr lang="en-US" altLang="zh-TW" dirty="0"/>
              <a:t>finetune</a:t>
            </a:r>
            <a:r>
              <a:rPr lang="zh-TW" altLang="zh-TW" dirty="0"/>
              <a:t>整個</a:t>
            </a:r>
            <a:r>
              <a:rPr lang="en-US" altLang="zh-TW" dirty="0"/>
              <a:t>model</a:t>
            </a:r>
            <a:r>
              <a:rPr lang="zh-TW" altLang="en-US" dirty="0"/>
              <a:t>來</a:t>
            </a:r>
            <a:r>
              <a:rPr lang="zh-TW" altLang="zh-TW" dirty="0"/>
              <a:t>減少錯誤累積</a:t>
            </a:r>
            <a:endParaRPr lang="zh-TW" altLang="en-US" dirty="0"/>
          </a:p>
        </p:txBody>
      </p:sp>
      <p:sp>
        <p:nvSpPr>
          <p:cNvPr id="4" name="投影片編號版面配置區 3"/>
          <p:cNvSpPr>
            <a:spLocks noGrp="1"/>
          </p:cNvSpPr>
          <p:nvPr>
            <p:ph type="sldNum" sz="quarter" idx="5"/>
          </p:nvPr>
        </p:nvSpPr>
        <p:spPr/>
        <p:txBody>
          <a:bodyPr/>
          <a:lstStyle/>
          <a:p>
            <a:fld id="{0CE58057-B443-46BA-B557-3A00B683DFBB}" type="slidenum">
              <a:rPr lang="zh-TW" altLang="en-US" smtClean="0"/>
              <a:t>41</a:t>
            </a:fld>
            <a:endParaRPr lang="zh-TW" altLang="en-US"/>
          </a:p>
        </p:txBody>
      </p:sp>
    </p:spTree>
    <p:extLst>
      <p:ext uri="{BB962C8B-B14F-4D97-AF65-F5344CB8AC3E}">
        <p14:creationId xmlns:p14="http://schemas.microsoft.com/office/powerpoint/2010/main" val="40526645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但另一方面</a:t>
            </a:r>
            <a:r>
              <a:rPr lang="en-US" altLang="zh-TW" dirty="0"/>
              <a:t>, </a:t>
            </a:r>
            <a:r>
              <a:rPr lang="zh-TW" altLang="zh-TW" dirty="0"/>
              <a:t>相機是</a:t>
            </a:r>
            <a:r>
              <a:rPr lang="zh-TW" altLang="en-US" dirty="0"/>
              <a:t>一個</a:t>
            </a:r>
            <a:r>
              <a:rPr lang="zh-TW" altLang="zh-TW" dirty="0"/>
              <a:t>無法完美測量場景</a:t>
            </a:r>
            <a:r>
              <a:rPr lang="zh-TW" altLang="en-US" dirty="0"/>
              <a:t>能量分布</a:t>
            </a:r>
            <a:r>
              <a:rPr lang="zh-TW" altLang="zh-TW" dirty="0"/>
              <a:t>的設備，它</a:t>
            </a:r>
            <a:r>
              <a:rPr lang="zh-TW" altLang="en-US" dirty="0"/>
              <a:t>由於</a:t>
            </a:r>
            <a:r>
              <a:rPr lang="en-US" altLang="zh-TW" dirty="0"/>
              <a:t>sensor</a:t>
            </a:r>
            <a:r>
              <a:rPr lang="zh-TW" altLang="zh-TW" dirty="0"/>
              <a:t>設計的局限性</a:t>
            </a:r>
            <a:r>
              <a:rPr lang="zh-TW" altLang="en-US" dirty="0"/>
              <a:t>所以</a:t>
            </a:r>
            <a:r>
              <a:rPr lang="zh-TW" altLang="zh-TW" dirty="0"/>
              <a:t>無法</a:t>
            </a:r>
            <a:r>
              <a:rPr lang="en-US" altLang="zh-TW" dirty="0"/>
              <a:t>capture</a:t>
            </a:r>
            <a:r>
              <a:rPr lang="zh-TW" altLang="zh-TW" dirty="0"/>
              <a:t>全部光譜內容和動態範圍。</a:t>
            </a:r>
            <a:endParaRPr lang="zh-TW" altLang="en-US" dirty="0"/>
          </a:p>
        </p:txBody>
      </p:sp>
      <p:sp>
        <p:nvSpPr>
          <p:cNvPr id="4" name="投影片編號版面配置區 3"/>
          <p:cNvSpPr>
            <a:spLocks noGrp="1"/>
          </p:cNvSpPr>
          <p:nvPr>
            <p:ph type="sldNum" sz="quarter" idx="5"/>
          </p:nvPr>
        </p:nvSpPr>
        <p:spPr/>
        <p:txBody>
          <a:bodyPr/>
          <a:lstStyle/>
          <a:p>
            <a:fld id="{0CE58057-B443-46BA-B557-3A00B683DFBB}" type="slidenum">
              <a:rPr lang="zh-TW" altLang="en-US" smtClean="0"/>
              <a:t>4</a:t>
            </a:fld>
            <a:endParaRPr lang="zh-TW" altLang="en-US"/>
          </a:p>
        </p:txBody>
      </p:sp>
    </p:spTree>
    <p:extLst>
      <p:ext uri="{BB962C8B-B14F-4D97-AF65-F5344CB8AC3E}">
        <p14:creationId xmlns:p14="http://schemas.microsoft.com/office/powerpoint/2010/main" val="8172191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但因為這時候的</a:t>
            </a:r>
            <a:r>
              <a:rPr lang="en-US" altLang="zh-TW" dirty="0"/>
              <a:t>training</a:t>
            </a:r>
            <a:r>
              <a:rPr lang="zh-TW" altLang="en-US" dirty="0"/>
              <a:t>我們是要考慮到現今真實的</a:t>
            </a:r>
            <a:r>
              <a:rPr lang="en-US" altLang="zh-TW" dirty="0"/>
              <a:t>camera pipeline, </a:t>
            </a:r>
            <a:r>
              <a:rPr lang="zh-TW" altLang="en-US" dirty="0"/>
              <a:t>所以這時候的</a:t>
            </a:r>
            <a:r>
              <a:rPr lang="en-US" altLang="zh-TW" dirty="0"/>
              <a:t>training</a:t>
            </a:r>
            <a:r>
              <a:rPr lang="zh-TW" altLang="en-US" dirty="0"/>
              <a:t> </a:t>
            </a:r>
            <a:r>
              <a:rPr lang="en-US" altLang="zh-TW" dirty="0"/>
              <a:t>pair</a:t>
            </a:r>
            <a:r>
              <a:rPr lang="zh-TW" altLang="en-US" dirty="0"/>
              <a:t>就必須要是真實的</a:t>
            </a:r>
            <a:r>
              <a:rPr lang="en-US" altLang="zh-TW" dirty="0"/>
              <a:t>LDR-HDR</a:t>
            </a:r>
            <a:r>
              <a:rPr lang="zh-TW" altLang="en-US" dirty="0"/>
              <a:t> </a:t>
            </a:r>
            <a:r>
              <a:rPr lang="en-US" altLang="zh-TW" dirty="0"/>
              <a:t>pair</a:t>
            </a:r>
            <a:endParaRPr lang="zh-TW" altLang="en-US" dirty="0"/>
          </a:p>
        </p:txBody>
      </p:sp>
      <p:sp>
        <p:nvSpPr>
          <p:cNvPr id="4" name="投影片編號版面配置區 3"/>
          <p:cNvSpPr>
            <a:spLocks noGrp="1"/>
          </p:cNvSpPr>
          <p:nvPr>
            <p:ph type="sldNum" sz="quarter" idx="5"/>
          </p:nvPr>
        </p:nvSpPr>
        <p:spPr/>
        <p:txBody>
          <a:bodyPr/>
          <a:lstStyle/>
          <a:p>
            <a:fld id="{0CE58057-B443-46BA-B557-3A00B683DFBB}" type="slidenum">
              <a:rPr lang="zh-TW" altLang="en-US" smtClean="0"/>
              <a:t>42</a:t>
            </a:fld>
            <a:endParaRPr lang="zh-TW" altLang="en-US"/>
          </a:p>
        </p:txBody>
      </p:sp>
    </p:spTree>
    <p:extLst>
      <p:ext uri="{BB962C8B-B14F-4D97-AF65-F5344CB8AC3E}">
        <p14:creationId xmlns:p14="http://schemas.microsoft.com/office/powerpoint/2010/main" val="25727348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因此與這篇</a:t>
            </a:r>
            <a:r>
              <a:rPr lang="en-US" altLang="zh-TW" dirty="0"/>
              <a:t>paper</a:t>
            </a:r>
            <a:r>
              <a:rPr lang="zh-TW" altLang="en-US" dirty="0"/>
              <a:t>一起</a:t>
            </a:r>
            <a:r>
              <a:rPr lang="en-US" altLang="zh-TW" dirty="0"/>
              <a:t>, </a:t>
            </a:r>
            <a:r>
              <a:rPr lang="zh-TW" altLang="en-US" dirty="0"/>
              <a:t>我們實驗室也整理並公開了一個</a:t>
            </a:r>
            <a:r>
              <a:rPr lang="en-US" altLang="zh-TW" sz="1200" dirty="0">
                <a:solidFill>
                  <a:schemeClr val="bg1"/>
                </a:solidFill>
              </a:rPr>
              <a:t>NTU VFX HDR dataset</a:t>
            </a: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fld id="{0CE58057-B443-46BA-B557-3A00B683DFBB}" type="slidenum">
              <a:rPr lang="zh-TW" altLang="en-US" smtClean="0"/>
              <a:t>43</a:t>
            </a:fld>
            <a:endParaRPr lang="zh-TW" altLang="en-US"/>
          </a:p>
        </p:txBody>
      </p:sp>
    </p:spTree>
    <p:extLst>
      <p:ext uri="{BB962C8B-B14F-4D97-AF65-F5344CB8AC3E}">
        <p14:creationId xmlns:p14="http://schemas.microsoft.com/office/powerpoint/2010/main" val="18418605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l"/>
            <a:r>
              <a:rPr lang="zh-TW" altLang="en-US" sz="1200" dirty="0">
                <a:solidFill>
                  <a:schemeClr val="bg1"/>
                </a:solidFill>
              </a:rPr>
              <a:t>由大約</a:t>
            </a:r>
            <a:r>
              <a:rPr lang="en-US" altLang="zh-TW" sz="1200" dirty="0">
                <a:solidFill>
                  <a:schemeClr val="bg1"/>
                </a:solidFill>
              </a:rPr>
              <a:t>600</a:t>
            </a:r>
            <a:r>
              <a:rPr lang="zh-TW" altLang="en-US" sz="1200" dirty="0">
                <a:solidFill>
                  <a:schemeClr val="bg1"/>
                </a:solidFill>
              </a:rPr>
              <a:t>位學生於</a:t>
            </a:r>
            <a:r>
              <a:rPr lang="en-US" altLang="zh-TW" sz="1200" dirty="0">
                <a:solidFill>
                  <a:schemeClr val="bg1"/>
                </a:solidFill>
              </a:rPr>
              <a:t>8</a:t>
            </a:r>
            <a:r>
              <a:rPr lang="zh-TW" altLang="en-US" sz="1200" dirty="0">
                <a:solidFill>
                  <a:schemeClr val="bg1"/>
                </a:solidFill>
              </a:rPr>
              <a:t>年之間收集</a:t>
            </a:r>
            <a:r>
              <a:rPr lang="en-US" altLang="zh-TW" sz="1200" dirty="0">
                <a:solidFill>
                  <a:schemeClr val="bg1"/>
                </a:solidFill>
              </a:rPr>
              <a:t>, </a:t>
            </a:r>
            <a:r>
              <a:rPr lang="zh-TW" altLang="en-US" sz="1200" dirty="0">
                <a:solidFill>
                  <a:schemeClr val="bg1"/>
                </a:solidFill>
              </a:rPr>
              <a:t>使用了</a:t>
            </a:r>
            <a:r>
              <a:rPr lang="en-US" altLang="zh-TW" sz="1200" dirty="0">
                <a:solidFill>
                  <a:schemeClr val="bg1"/>
                </a:solidFill>
              </a:rPr>
              <a:t>42</a:t>
            </a:r>
            <a:r>
              <a:rPr lang="zh-TW" altLang="en-US" sz="1200" dirty="0">
                <a:solidFill>
                  <a:schemeClr val="bg1"/>
                </a:solidFill>
              </a:rPr>
              <a:t>種不同的相機搭配腳架拍攝大量場景的多重曝光</a:t>
            </a:r>
            <a:r>
              <a:rPr lang="en-US" altLang="zh-TW" sz="1200" dirty="0">
                <a:solidFill>
                  <a:schemeClr val="bg1"/>
                </a:solidFill>
              </a:rPr>
              <a:t>, </a:t>
            </a:r>
            <a:r>
              <a:rPr lang="zh-TW" altLang="en-US" sz="1200" dirty="0">
                <a:solidFill>
                  <a:schemeClr val="bg1"/>
                </a:solidFill>
              </a:rPr>
              <a:t>以商用軟體</a:t>
            </a:r>
            <a:r>
              <a:rPr lang="en-US" altLang="zh-TW" sz="1200" dirty="0" err="1">
                <a:solidFill>
                  <a:schemeClr val="bg1"/>
                </a:solidFill>
              </a:rPr>
              <a:t>photomatix</a:t>
            </a:r>
            <a:r>
              <a:rPr lang="zh-TW" altLang="en-US" sz="1200" dirty="0">
                <a:solidFill>
                  <a:schemeClr val="bg1"/>
                </a:solidFill>
              </a:rPr>
              <a:t>合成</a:t>
            </a:r>
            <a:r>
              <a:rPr lang="en-US" altLang="zh-TW" sz="1200" dirty="0">
                <a:solidFill>
                  <a:schemeClr val="bg1"/>
                </a:solidFill>
              </a:rPr>
              <a:t>480 HDR</a:t>
            </a:r>
            <a:r>
              <a:rPr lang="zh-TW" altLang="en-US" sz="1200" dirty="0">
                <a:solidFill>
                  <a:schemeClr val="bg1"/>
                </a:solidFill>
              </a:rPr>
              <a:t>以及成對的</a:t>
            </a:r>
            <a:r>
              <a:rPr lang="en-US" altLang="zh-TW" sz="1200" dirty="0">
                <a:solidFill>
                  <a:schemeClr val="bg1"/>
                </a:solidFill>
              </a:rPr>
              <a:t>4,893 LDR</a:t>
            </a:r>
            <a:r>
              <a:rPr lang="zh-TW" altLang="en-US" sz="1200" dirty="0">
                <a:solidFill>
                  <a:schemeClr val="bg1"/>
                </a:solidFill>
              </a:rPr>
              <a:t>影像</a:t>
            </a:r>
          </a:p>
          <a:p>
            <a:endParaRPr lang="zh-TW" altLang="en-US" dirty="0"/>
          </a:p>
        </p:txBody>
      </p:sp>
      <p:sp>
        <p:nvSpPr>
          <p:cNvPr id="4" name="投影片編號版面配置區 3"/>
          <p:cNvSpPr>
            <a:spLocks noGrp="1"/>
          </p:cNvSpPr>
          <p:nvPr>
            <p:ph type="sldNum" sz="quarter" idx="5"/>
          </p:nvPr>
        </p:nvSpPr>
        <p:spPr/>
        <p:txBody>
          <a:bodyPr/>
          <a:lstStyle/>
          <a:p>
            <a:fld id="{0CE58057-B443-46BA-B557-3A00B683DFBB}" type="slidenum">
              <a:rPr lang="zh-TW" altLang="en-US" smtClean="0"/>
              <a:t>44</a:t>
            </a:fld>
            <a:endParaRPr lang="zh-TW" altLang="en-US"/>
          </a:p>
        </p:txBody>
      </p:sp>
    </p:spTree>
    <p:extLst>
      <p:ext uri="{BB962C8B-B14F-4D97-AF65-F5344CB8AC3E}">
        <p14:creationId xmlns:p14="http://schemas.microsoft.com/office/powerpoint/2010/main" val="3822682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我們就會使用上述的</a:t>
            </a:r>
            <a:r>
              <a:rPr lang="en-US" altLang="zh-TW" dirty="0"/>
              <a:t>LDR-HDR pair</a:t>
            </a:r>
            <a:r>
              <a:rPr lang="zh-TW" altLang="en-US" dirty="0"/>
              <a:t>來</a:t>
            </a:r>
            <a:r>
              <a:rPr lang="en-US" altLang="zh-TW" dirty="0"/>
              <a:t>end-to-end</a:t>
            </a:r>
            <a:r>
              <a:rPr lang="zh-TW" altLang="en-US" dirty="0"/>
              <a:t>的</a:t>
            </a:r>
            <a:r>
              <a:rPr lang="en-US" altLang="zh-TW" dirty="0"/>
              <a:t>finetune</a:t>
            </a:r>
            <a:r>
              <a:rPr lang="zh-TW" altLang="en-US" dirty="0"/>
              <a:t>整個</a:t>
            </a:r>
            <a:r>
              <a:rPr lang="en-US" altLang="zh-TW" dirty="0"/>
              <a:t>model</a:t>
            </a:r>
            <a:endParaRPr lang="zh-TW" altLang="en-US" dirty="0"/>
          </a:p>
        </p:txBody>
      </p:sp>
      <p:sp>
        <p:nvSpPr>
          <p:cNvPr id="4" name="投影片編號版面配置區 3"/>
          <p:cNvSpPr>
            <a:spLocks noGrp="1"/>
          </p:cNvSpPr>
          <p:nvPr>
            <p:ph type="sldNum" sz="quarter" idx="5"/>
          </p:nvPr>
        </p:nvSpPr>
        <p:spPr/>
        <p:txBody>
          <a:bodyPr/>
          <a:lstStyle/>
          <a:p>
            <a:fld id="{0CE58057-B443-46BA-B557-3A00B683DFBB}" type="slidenum">
              <a:rPr lang="zh-TW" altLang="en-US" smtClean="0"/>
              <a:t>45</a:t>
            </a:fld>
            <a:endParaRPr lang="zh-TW" altLang="en-US"/>
          </a:p>
        </p:txBody>
      </p:sp>
    </p:spTree>
    <p:extLst>
      <p:ext uri="{BB962C8B-B14F-4D97-AF65-F5344CB8AC3E}">
        <p14:creationId xmlns:p14="http://schemas.microsoft.com/office/powerpoint/2010/main" val="25600588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接下來看一下結果</a:t>
            </a:r>
          </a:p>
        </p:txBody>
      </p:sp>
      <p:sp>
        <p:nvSpPr>
          <p:cNvPr id="4" name="投影片編號版面配置區 3"/>
          <p:cNvSpPr>
            <a:spLocks noGrp="1"/>
          </p:cNvSpPr>
          <p:nvPr>
            <p:ph type="sldNum" sz="quarter" idx="5"/>
          </p:nvPr>
        </p:nvSpPr>
        <p:spPr/>
        <p:txBody>
          <a:bodyPr/>
          <a:lstStyle/>
          <a:p>
            <a:fld id="{0CE58057-B443-46BA-B557-3A00B683DFBB}" type="slidenum">
              <a:rPr lang="zh-TW" altLang="en-US" smtClean="0"/>
              <a:t>46</a:t>
            </a:fld>
            <a:endParaRPr lang="zh-TW" altLang="en-US"/>
          </a:p>
        </p:txBody>
      </p:sp>
    </p:spTree>
    <p:extLst>
      <p:ext uri="{BB962C8B-B14F-4D97-AF65-F5344CB8AC3E}">
        <p14:creationId xmlns:p14="http://schemas.microsoft.com/office/powerpoint/2010/main" val="31743328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首先看一下量化的結果比較</a:t>
            </a:r>
            <a:r>
              <a:rPr lang="en-US" altLang="zh-TW" dirty="0"/>
              <a:t>, </a:t>
            </a:r>
            <a:r>
              <a:rPr lang="zh-TW" altLang="en-US" dirty="0"/>
              <a:t>使用的</a:t>
            </a:r>
            <a:r>
              <a:rPr lang="en-US" altLang="zh-TW" dirty="0"/>
              <a:t>evaluation</a:t>
            </a:r>
            <a:r>
              <a:rPr lang="zh-TW" altLang="en-US" dirty="0"/>
              <a:t> </a:t>
            </a:r>
            <a:r>
              <a:rPr lang="en-US" altLang="zh-TW" dirty="0"/>
              <a:t>metric</a:t>
            </a:r>
            <a:r>
              <a:rPr lang="zh-TW" altLang="en-US" dirty="0"/>
              <a:t>是</a:t>
            </a:r>
            <a:r>
              <a:rPr lang="en-US" altLang="zh-TW" dirty="0"/>
              <a:t>HDRVDP, </a:t>
            </a:r>
            <a:r>
              <a:rPr lang="zh-TW" altLang="en-US" dirty="0"/>
              <a:t>數字越高越好</a:t>
            </a:r>
            <a:r>
              <a:rPr lang="en-US" altLang="zh-TW" dirty="0"/>
              <a:t>, </a:t>
            </a:r>
            <a:r>
              <a:rPr lang="zh-TW" altLang="en-US" dirty="0"/>
              <a:t>我們的方法都可以</a:t>
            </a:r>
            <a:r>
              <a:rPr lang="en-US" altLang="zh-TW" dirty="0"/>
              <a:t>outperform</a:t>
            </a:r>
            <a:r>
              <a:rPr lang="zh-TW" altLang="en-US" dirty="0"/>
              <a:t>其他</a:t>
            </a:r>
            <a:r>
              <a:rPr lang="en-US" altLang="zh-TW" dirty="0"/>
              <a:t>state-of-the-art</a:t>
            </a:r>
          </a:p>
          <a:p>
            <a:r>
              <a:rPr lang="zh-TW" altLang="en-US" dirty="0"/>
              <a:t>若把整個</a:t>
            </a:r>
            <a:r>
              <a:rPr lang="en-US" altLang="zh-TW" dirty="0"/>
              <a:t>testing</a:t>
            </a:r>
            <a:r>
              <a:rPr lang="zh-TW" altLang="en-US" dirty="0"/>
              <a:t> </a:t>
            </a:r>
            <a:r>
              <a:rPr lang="en-US" altLang="zh-TW" dirty="0"/>
              <a:t>set</a:t>
            </a:r>
            <a:r>
              <a:rPr lang="zh-TW" altLang="en-US" dirty="0"/>
              <a:t>的</a:t>
            </a:r>
            <a:r>
              <a:rPr lang="en-US" altLang="zh-TW" dirty="0"/>
              <a:t>HDRVDP</a:t>
            </a:r>
            <a:r>
              <a:rPr lang="zh-TW" altLang="en-US" dirty="0"/>
              <a:t>畫成</a:t>
            </a:r>
            <a:r>
              <a:rPr lang="en-US" altLang="zh-TW" dirty="0"/>
              <a:t>histogram, </a:t>
            </a:r>
            <a:r>
              <a:rPr lang="zh-TW" altLang="en-US" dirty="0"/>
              <a:t>可以看到我們的方法</a:t>
            </a:r>
            <a:r>
              <a:rPr lang="en-US" altLang="zh-TW" dirty="0"/>
              <a:t>, </a:t>
            </a:r>
            <a:r>
              <a:rPr lang="zh-TW" altLang="en-US" dirty="0"/>
              <a:t>紅色的分布相比於其他顏色向右偏</a:t>
            </a:r>
            <a:r>
              <a:rPr lang="en-US" altLang="zh-TW" dirty="0"/>
              <a:t>, </a:t>
            </a:r>
            <a:r>
              <a:rPr lang="zh-TW" altLang="en-US" dirty="0"/>
              <a:t>代表對於整個</a:t>
            </a:r>
            <a:r>
              <a:rPr lang="en-US" altLang="zh-TW" dirty="0"/>
              <a:t>testing set</a:t>
            </a:r>
            <a:r>
              <a:rPr lang="zh-TW" altLang="en-US" dirty="0"/>
              <a:t>裡面的</a:t>
            </a:r>
            <a:r>
              <a:rPr lang="en-US" altLang="zh-TW" dirty="0"/>
              <a:t>image</a:t>
            </a:r>
            <a:r>
              <a:rPr lang="zh-TW" altLang="en-US" dirty="0"/>
              <a:t> </a:t>
            </a:r>
            <a:r>
              <a:rPr lang="en-US" altLang="zh-TW" dirty="0"/>
              <a:t>quality</a:t>
            </a:r>
            <a:r>
              <a:rPr lang="zh-TW" altLang="en-US" dirty="0"/>
              <a:t>都有所提升</a:t>
            </a:r>
          </a:p>
        </p:txBody>
      </p:sp>
      <p:sp>
        <p:nvSpPr>
          <p:cNvPr id="4" name="投影片編號版面配置區 3"/>
          <p:cNvSpPr>
            <a:spLocks noGrp="1"/>
          </p:cNvSpPr>
          <p:nvPr>
            <p:ph type="sldNum" sz="quarter" idx="5"/>
          </p:nvPr>
        </p:nvSpPr>
        <p:spPr/>
        <p:txBody>
          <a:bodyPr/>
          <a:lstStyle/>
          <a:p>
            <a:fld id="{0CE58057-B443-46BA-B557-3A00B683DFBB}" type="slidenum">
              <a:rPr lang="zh-TW" altLang="en-US" smtClean="0"/>
              <a:t>47</a:t>
            </a:fld>
            <a:endParaRPr lang="zh-TW" altLang="en-US"/>
          </a:p>
        </p:txBody>
      </p:sp>
    </p:spTree>
    <p:extLst>
      <p:ext uri="{BB962C8B-B14F-4D97-AF65-F5344CB8AC3E}">
        <p14:creationId xmlns:p14="http://schemas.microsoft.com/office/powerpoint/2010/main" val="33596127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接著看一下我們的方法與其他</a:t>
            </a:r>
            <a:r>
              <a:rPr lang="en-US" altLang="zh-TW" dirty="0"/>
              <a:t>state-of-the-art</a:t>
            </a:r>
            <a:r>
              <a:rPr lang="zh-TW" altLang="en-US" dirty="0"/>
              <a:t>方法的比較</a:t>
            </a:r>
            <a:r>
              <a:rPr lang="en-US" altLang="zh-TW" dirty="0"/>
              <a:t>, </a:t>
            </a:r>
            <a:r>
              <a:rPr lang="zh-TW" altLang="en-US" dirty="0"/>
              <a:t>可以看到</a:t>
            </a:r>
            <a:r>
              <a:rPr lang="en-US" altLang="zh-TW" dirty="0"/>
              <a:t>HDRCNN</a:t>
            </a:r>
            <a:r>
              <a:rPr lang="zh-TW" altLang="en-US" dirty="0"/>
              <a:t>因為沒有處理暗處</a:t>
            </a:r>
            <a:r>
              <a:rPr lang="en-US" altLang="zh-TW" dirty="0"/>
              <a:t>,</a:t>
            </a:r>
            <a:r>
              <a:rPr lang="zh-TW" altLang="en-US" dirty="0"/>
              <a:t> 所以容易產生</a:t>
            </a:r>
            <a:r>
              <a:rPr lang="en-US" altLang="zh-TW" dirty="0"/>
              <a:t>quantization</a:t>
            </a:r>
            <a:r>
              <a:rPr lang="zh-TW" altLang="en-US" dirty="0"/>
              <a:t>的</a:t>
            </a:r>
            <a:r>
              <a:rPr lang="en-US" altLang="zh-TW" dirty="0"/>
              <a:t>artifacts, </a:t>
            </a:r>
            <a:r>
              <a:rPr lang="en-US" altLang="zh-TW" dirty="0" err="1"/>
              <a:t>DrTMO</a:t>
            </a:r>
            <a:r>
              <a:rPr lang="zh-TW" altLang="en-US" dirty="0"/>
              <a:t>受限於厚處裡的傳統演算法而會產生一些不自然的</a:t>
            </a:r>
            <a:r>
              <a:rPr lang="en-US" altLang="zh-TW" dirty="0"/>
              <a:t>artifacts, </a:t>
            </a:r>
            <a:r>
              <a:rPr lang="zh-TW" altLang="en-US" dirty="0"/>
              <a:t>而</a:t>
            </a:r>
            <a:r>
              <a:rPr lang="en-US" altLang="zh-TW" dirty="0" err="1"/>
              <a:t>ExpandNet</a:t>
            </a:r>
            <a:r>
              <a:rPr lang="zh-TW" altLang="en-US" dirty="0"/>
              <a:t>只用單一</a:t>
            </a:r>
            <a:r>
              <a:rPr lang="en-US" altLang="zh-TW" dirty="0"/>
              <a:t>CNN</a:t>
            </a:r>
            <a:r>
              <a:rPr lang="zh-TW" altLang="en-US" dirty="0"/>
              <a:t>也無法很好的還原亮處與暗處的細節</a:t>
            </a:r>
            <a:r>
              <a:rPr lang="en-US" altLang="zh-TW" dirty="0"/>
              <a:t>, </a:t>
            </a:r>
            <a:r>
              <a:rPr lang="zh-TW" altLang="en-US" dirty="0"/>
              <a:t>相對的我們的方法在暗處有較少的</a:t>
            </a:r>
            <a:r>
              <a:rPr lang="en-US" altLang="zh-TW" dirty="0"/>
              <a:t>quantization</a:t>
            </a:r>
            <a:r>
              <a:rPr lang="zh-TW" altLang="en-US" dirty="0"/>
              <a:t> </a:t>
            </a:r>
            <a:r>
              <a:rPr lang="en-US" altLang="zh-TW" dirty="0"/>
              <a:t>error,</a:t>
            </a:r>
            <a:r>
              <a:rPr lang="zh-TW" altLang="en-US" dirty="0"/>
              <a:t> 亮處細節也有產生而且整體色調也更加自然</a:t>
            </a:r>
          </a:p>
        </p:txBody>
      </p:sp>
      <p:sp>
        <p:nvSpPr>
          <p:cNvPr id="4" name="投影片編號版面配置區 3"/>
          <p:cNvSpPr>
            <a:spLocks noGrp="1"/>
          </p:cNvSpPr>
          <p:nvPr>
            <p:ph type="sldNum" sz="quarter" idx="5"/>
          </p:nvPr>
        </p:nvSpPr>
        <p:spPr/>
        <p:txBody>
          <a:bodyPr/>
          <a:lstStyle/>
          <a:p>
            <a:fld id="{0CE58057-B443-46BA-B557-3A00B683DFBB}" type="slidenum">
              <a:rPr lang="zh-TW" altLang="en-US" smtClean="0"/>
              <a:t>48</a:t>
            </a:fld>
            <a:endParaRPr lang="zh-TW" altLang="en-US"/>
          </a:p>
        </p:txBody>
      </p:sp>
    </p:spTree>
    <p:extLst>
      <p:ext uri="{BB962C8B-B14F-4D97-AF65-F5344CB8AC3E}">
        <p14:creationId xmlns:p14="http://schemas.microsoft.com/office/powerpoint/2010/main" val="41788474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由於</a:t>
            </a:r>
            <a:r>
              <a:rPr lang="en-US" altLang="zh-TW" dirty="0"/>
              <a:t>single-image HDR reconstruction</a:t>
            </a:r>
            <a:r>
              <a:rPr lang="zh-TW" altLang="en-US" dirty="0"/>
              <a:t>是一個</a:t>
            </a:r>
            <a:r>
              <a:rPr lang="en-US" altLang="zh-TW" dirty="0"/>
              <a:t>ill-posed</a:t>
            </a:r>
            <a:r>
              <a:rPr lang="zh-TW" altLang="en-US" dirty="0"/>
              <a:t>的問題</a:t>
            </a:r>
            <a:r>
              <a:rPr lang="en-US" altLang="zh-TW" dirty="0"/>
              <a:t>, </a:t>
            </a:r>
            <a:r>
              <a:rPr lang="zh-TW" altLang="en-US" dirty="0"/>
              <a:t>所以這類的方法不可能完美的還原</a:t>
            </a:r>
            <a:r>
              <a:rPr lang="en-US" altLang="zh-TW" dirty="0"/>
              <a:t>, </a:t>
            </a:r>
            <a:r>
              <a:rPr lang="zh-TW" altLang="en-US" dirty="0"/>
              <a:t>就像這個例子中</a:t>
            </a:r>
            <a:r>
              <a:rPr lang="en-US" altLang="zh-TW" dirty="0"/>
              <a:t>, </a:t>
            </a:r>
            <a:r>
              <a:rPr lang="zh-TW" altLang="en-US" dirty="0"/>
              <a:t>窗外已經幾乎完全過曝</a:t>
            </a:r>
            <a:r>
              <a:rPr lang="en-US" altLang="zh-TW" dirty="0"/>
              <a:t>, </a:t>
            </a:r>
            <a:r>
              <a:rPr lang="zh-TW" altLang="en-US" dirty="0"/>
              <a:t>剩下的資訊很少</a:t>
            </a:r>
            <a:r>
              <a:rPr lang="en-US" altLang="zh-TW" dirty="0"/>
              <a:t>, </a:t>
            </a:r>
            <a:r>
              <a:rPr lang="zh-TW" altLang="en-US" dirty="0"/>
              <a:t>所以我們的方法也不可能重建出如</a:t>
            </a:r>
            <a:r>
              <a:rPr lang="en-US" altLang="zh-TW" dirty="0"/>
              <a:t>ground-truth</a:t>
            </a:r>
            <a:r>
              <a:rPr lang="zh-TW" altLang="en-US" dirty="0"/>
              <a:t>那樣完美的</a:t>
            </a:r>
            <a:r>
              <a:rPr lang="en-US" altLang="zh-TW" dirty="0"/>
              <a:t>HDR</a:t>
            </a:r>
            <a:r>
              <a:rPr lang="zh-TW" altLang="en-US" dirty="0"/>
              <a:t>影像</a:t>
            </a:r>
          </a:p>
        </p:txBody>
      </p:sp>
      <p:sp>
        <p:nvSpPr>
          <p:cNvPr id="4" name="投影片編號版面配置區 3"/>
          <p:cNvSpPr>
            <a:spLocks noGrp="1"/>
          </p:cNvSpPr>
          <p:nvPr>
            <p:ph type="sldNum" sz="quarter" idx="5"/>
          </p:nvPr>
        </p:nvSpPr>
        <p:spPr/>
        <p:txBody>
          <a:bodyPr/>
          <a:lstStyle/>
          <a:p>
            <a:fld id="{0CE58057-B443-46BA-B557-3A00B683DFBB}" type="slidenum">
              <a:rPr lang="zh-TW" altLang="en-US" smtClean="0"/>
              <a:t>49</a:t>
            </a:fld>
            <a:endParaRPr lang="zh-TW" altLang="en-US"/>
          </a:p>
        </p:txBody>
      </p:sp>
    </p:spTree>
    <p:extLst>
      <p:ext uri="{BB962C8B-B14F-4D97-AF65-F5344CB8AC3E}">
        <p14:creationId xmlns:p14="http://schemas.microsoft.com/office/powerpoint/2010/main" val="27684272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最後再</a:t>
            </a:r>
            <a:r>
              <a:rPr lang="en-US" altLang="zh-TW" dirty="0"/>
              <a:t>summarize</a:t>
            </a:r>
            <a:r>
              <a:rPr lang="zh-TW" altLang="en-US" dirty="0"/>
              <a:t>一下</a:t>
            </a:r>
            <a:r>
              <a:rPr lang="en-US" altLang="zh-TW" dirty="0"/>
              <a:t>,</a:t>
            </a:r>
            <a:r>
              <a:rPr lang="zh-TW" altLang="en-US" dirty="0"/>
              <a:t> 我們這邊</a:t>
            </a:r>
            <a:r>
              <a:rPr lang="en-US" altLang="zh-TW" dirty="0"/>
              <a:t>paper</a:t>
            </a:r>
            <a:r>
              <a:rPr lang="zh-TW" altLang="en-US" dirty="0"/>
              <a:t>提出了利用</a:t>
            </a:r>
            <a:r>
              <a:rPr lang="en-US" altLang="zh-TW" dirty="0"/>
              <a:t>image formation pipeline</a:t>
            </a:r>
            <a:r>
              <a:rPr lang="zh-TW" altLang="en-US" dirty="0"/>
              <a:t>的</a:t>
            </a:r>
            <a:r>
              <a:rPr lang="en-US" altLang="zh-TW" dirty="0"/>
              <a:t>domain</a:t>
            </a:r>
            <a:r>
              <a:rPr lang="zh-TW" altLang="en-US" dirty="0"/>
              <a:t> </a:t>
            </a:r>
            <a:r>
              <a:rPr lang="en-US" altLang="zh-TW" dirty="0"/>
              <a:t>knowledge</a:t>
            </a:r>
            <a:r>
              <a:rPr lang="zh-TW" altLang="en-US" dirty="0"/>
              <a:t>並學習專門的</a:t>
            </a:r>
            <a:r>
              <a:rPr lang="en-US" altLang="zh-TW" dirty="0"/>
              <a:t>CNN</a:t>
            </a:r>
            <a:r>
              <a:rPr lang="zh-TW" altLang="en-US" dirty="0"/>
              <a:t>去</a:t>
            </a:r>
            <a:r>
              <a:rPr lang="en-US" altLang="zh-TW" dirty="0"/>
              <a:t>reverse</a:t>
            </a:r>
            <a:r>
              <a:rPr lang="zh-TW" altLang="en-US" dirty="0"/>
              <a:t>這些步驟來達到從單張</a:t>
            </a:r>
            <a:r>
              <a:rPr lang="en-US" altLang="zh-TW" dirty="0"/>
              <a:t>LDR</a:t>
            </a:r>
            <a:r>
              <a:rPr lang="zh-TW" altLang="en-US" dirty="0"/>
              <a:t>影像還原</a:t>
            </a:r>
            <a:r>
              <a:rPr lang="en-US" altLang="zh-TW" dirty="0"/>
              <a:t>HDR</a:t>
            </a:r>
            <a:endParaRPr lang="zh-TW" altLang="en-US" dirty="0"/>
          </a:p>
        </p:txBody>
      </p:sp>
      <p:sp>
        <p:nvSpPr>
          <p:cNvPr id="4" name="投影片編號版面配置區 3"/>
          <p:cNvSpPr>
            <a:spLocks noGrp="1"/>
          </p:cNvSpPr>
          <p:nvPr>
            <p:ph type="sldNum" sz="quarter" idx="5"/>
          </p:nvPr>
        </p:nvSpPr>
        <p:spPr/>
        <p:txBody>
          <a:bodyPr/>
          <a:lstStyle/>
          <a:p>
            <a:fld id="{0CE58057-B443-46BA-B557-3A00B683DFBB}" type="slidenum">
              <a:rPr lang="zh-TW" altLang="en-US" smtClean="0"/>
              <a:t>50</a:t>
            </a:fld>
            <a:endParaRPr lang="zh-TW" altLang="en-US"/>
          </a:p>
        </p:txBody>
      </p:sp>
    </p:spTree>
    <p:extLst>
      <p:ext uri="{BB962C8B-B14F-4D97-AF65-F5344CB8AC3E}">
        <p14:creationId xmlns:p14="http://schemas.microsoft.com/office/powerpoint/2010/main" val="9014092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sz="1200" b="0" i="0" kern="1200" dirty="0">
                <a:solidFill>
                  <a:schemeClr val="tx1"/>
                </a:solidFill>
                <a:effectLst/>
                <a:latin typeface="+mn-lt"/>
                <a:ea typeface="+mn-ea"/>
                <a:cs typeface="+mn-cs"/>
              </a:rPr>
              <a:t>最後，我們展示了我們方法的一些</a:t>
            </a:r>
            <a:r>
              <a:rPr lang="en-US" altLang="zh-TW" dirty="0"/>
              <a:t>visual results </a:t>
            </a:r>
            <a:r>
              <a:rPr lang="zh-TW" altLang="en-US" sz="1200" b="0" i="0" kern="1200" dirty="0">
                <a:solidFill>
                  <a:schemeClr val="tx1"/>
                </a:solidFill>
                <a:effectLst/>
                <a:latin typeface="+mn-lt"/>
                <a:ea typeface="+mn-ea"/>
                <a:cs typeface="+mn-cs"/>
              </a:rPr>
              <a:t>。更多結果可以參考我們的論文和網站</a:t>
            </a:r>
            <a:r>
              <a:rPr lang="en-US" altLang="zh-TW" sz="1200" b="0" i="0" kern="1200" dirty="0">
                <a:solidFill>
                  <a:schemeClr val="tx1"/>
                </a:solidFill>
                <a:effectLst/>
                <a:latin typeface="+mn-lt"/>
                <a:ea typeface="+mn-ea"/>
                <a:cs typeface="+mn-cs"/>
              </a:rPr>
              <a:t>, </a:t>
            </a:r>
            <a:r>
              <a:rPr lang="zh-TW" altLang="en-US" sz="1200" b="0" i="0" kern="1200" dirty="0">
                <a:solidFill>
                  <a:schemeClr val="tx1"/>
                </a:solidFill>
                <a:effectLst/>
                <a:latin typeface="+mn-lt"/>
                <a:ea typeface="+mn-ea"/>
                <a:cs typeface="+mn-cs"/>
              </a:rPr>
              <a:t>謝謝</a:t>
            </a:r>
            <a:r>
              <a:rPr lang="en-US" altLang="zh-TW" sz="1200" b="0" i="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0CE58057-B443-46BA-B557-3A00B683DFBB}" type="slidenum">
              <a:rPr lang="zh-TW" altLang="en-US" smtClean="0"/>
              <a:t>51</a:t>
            </a:fld>
            <a:endParaRPr lang="zh-TW" altLang="en-US"/>
          </a:p>
        </p:txBody>
      </p:sp>
    </p:spTree>
    <p:extLst>
      <p:ext uri="{BB962C8B-B14F-4D97-AF65-F5344CB8AC3E}">
        <p14:creationId xmlns:p14="http://schemas.microsoft.com/office/powerpoint/2010/main" val="3651326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所以我們能夠使用的折衷方式是</a:t>
            </a:r>
            <a:r>
              <a:rPr lang="en-US" altLang="zh-TW" dirty="0"/>
              <a:t>:</a:t>
            </a:r>
            <a:r>
              <a:rPr lang="zh-TW" altLang="en-US" dirty="0"/>
              <a:t> 要馬擷取高能量的部分</a:t>
            </a:r>
            <a:r>
              <a:rPr lang="en-US" altLang="zh-TW" dirty="0"/>
              <a:t>, </a:t>
            </a:r>
            <a:r>
              <a:rPr lang="zh-TW" altLang="en-US" dirty="0"/>
              <a:t>但</a:t>
            </a:r>
            <a:r>
              <a:rPr lang="en-US" altLang="zh-TW" dirty="0"/>
              <a:t>capture</a:t>
            </a:r>
            <a:r>
              <a:rPr lang="zh-TW" altLang="en-US" dirty="0"/>
              <a:t>下來的影像就會整體偏暗</a:t>
            </a:r>
          </a:p>
        </p:txBody>
      </p:sp>
      <p:sp>
        <p:nvSpPr>
          <p:cNvPr id="4" name="投影片編號版面配置區 3"/>
          <p:cNvSpPr>
            <a:spLocks noGrp="1"/>
          </p:cNvSpPr>
          <p:nvPr>
            <p:ph type="sldNum" sz="quarter" idx="5"/>
          </p:nvPr>
        </p:nvSpPr>
        <p:spPr/>
        <p:txBody>
          <a:bodyPr/>
          <a:lstStyle/>
          <a:p>
            <a:fld id="{0CE58057-B443-46BA-B557-3A00B683DFBB}" type="slidenum">
              <a:rPr lang="zh-TW" altLang="en-US" smtClean="0"/>
              <a:t>5</a:t>
            </a:fld>
            <a:endParaRPr lang="zh-TW" altLang="en-US"/>
          </a:p>
        </p:txBody>
      </p:sp>
    </p:spTree>
    <p:extLst>
      <p:ext uri="{BB962C8B-B14F-4D97-AF65-F5344CB8AC3E}">
        <p14:creationId xmlns:p14="http://schemas.microsoft.com/office/powerpoint/2010/main" val="21486527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要馬擷取低能量的部分</a:t>
            </a:r>
            <a:r>
              <a:rPr lang="en-US" altLang="zh-TW" dirty="0"/>
              <a:t>, </a:t>
            </a:r>
            <a:r>
              <a:rPr lang="zh-TW" altLang="en-US" dirty="0"/>
              <a:t>但高光區就會過曝</a:t>
            </a:r>
          </a:p>
        </p:txBody>
      </p:sp>
      <p:sp>
        <p:nvSpPr>
          <p:cNvPr id="4" name="投影片編號版面配置區 3"/>
          <p:cNvSpPr>
            <a:spLocks noGrp="1"/>
          </p:cNvSpPr>
          <p:nvPr>
            <p:ph type="sldNum" sz="quarter" idx="5"/>
          </p:nvPr>
        </p:nvSpPr>
        <p:spPr/>
        <p:txBody>
          <a:bodyPr/>
          <a:lstStyle/>
          <a:p>
            <a:fld id="{0CE58057-B443-46BA-B557-3A00B683DFBB}" type="slidenum">
              <a:rPr lang="zh-TW" altLang="en-US" smtClean="0"/>
              <a:t>6</a:t>
            </a:fld>
            <a:endParaRPr lang="zh-TW" altLang="en-US"/>
          </a:p>
        </p:txBody>
      </p:sp>
    </p:spTree>
    <p:extLst>
      <p:ext uri="{BB962C8B-B14F-4D97-AF65-F5344CB8AC3E}">
        <p14:creationId xmlns:p14="http://schemas.microsoft.com/office/powerpoint/2010/main" val="27975664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那有沒有甚麼辦法可以增加拍攝影像的動態範圍呢</a:t>
            </a:r>
            <a:r>
              <a:rPr lang="en-US" altLang="zh-TW" dirty="0"/>
              <a:t>?</a:t>
            </a:r>
            <a:r>
              <a:rPr lang="zh-TW" altLang="en-US" dirty="0"/>
              <a:t> 一種解決的方法就是對同一個場景拍攝多重曝光</a:t>
            </a:r>
            <a:r>
              <a:rPr lang="en-US" altLang="zh-TW" dirty="0"/>
              <a:t>, </a:t>
            </a:r>
            <a:r>
              <a:rPr lang="zh-TW" altLang="en-US" dirty="0"/>
              <a:t>例如對這個例子中的教堂拍攝</a:t>
            </a:r>
            <a:r>
              <a:rPr lang="en-US" altLang="zh-TW" dirty="0"/>
              <a:t>8</a:t>
            </a:r>
            <a:r>
              <a:rPr lang="zh-TW" altLang="en-US" dirty="0"/>
              <a:t>張從亮到暗的照片</a:t>
            </a:r>
            <a:r>
              <a:rPr lang="en-US" altLang="zh-TW" dirty="0"/>
              <a:t>, </a:t>
            </a:r>
            <a:r>
              <a:rPr lang="zh-TW" altLang="en-US" dirty="0"/>
              <a:t>並使用演算法將這些不同曝光的照片融合成一張</a:t>
            </a:r>
            <a:r>
              <a:rPr lang="en-US" altLang="zh-TW" dirty="0"/>
              <a:t>HDR</a:t>
            </a:r>
            <a:r>
              <a:rPr lang="zh-TW" altLang="en-US" dirty="0"/>
              <a:t>影像</a:t>
            </a:r>
            <a:r>
              <a:rPr lang="en-US" altLang="zh-TW" dirty="0"/>
              <a:t>, </a:t>
            </a:r>
            <a:r>
              <a:rPr lang="zh-TW" altLang="en-US" dirty="0"/>
              <a:t>這張</a:t>
            </a:r>
            <a:r>
              <a:rPr lang="en-US" altLang="zh-TW" dirty="0"/>
              <a:t>HDR</a:t>
            </a:r>
            <a:r>
              <a:rPr lang="zh-TW" altLang="en-US" dirty="0"/>
              <a:t>影像就代表了整個場景的真實能量分布</a:t>
            </a:r>
          </a:p>
        </p:txBody>
      </p:sp>
      <p:sp>
        <p:nvSpPr>
          <p:cNvPr id="4" name="投影片編號版面配置區 3"/>
          <p:cNvSpPr>
            <a:spLocks noGrp="1"/>
          </p:cNvSpPr>
          <p:nvPr>
            <p:ph type="sldNum" sz="quarter" idx="5"/>
          </p:nvPr>
        </p:nvSpPr>
        <p:spPr/>
        <p:txBody>
          <a:bodyPr/>
          <a:lstStyle/>
          <a:p>
            <a:fld id="{0CE58057-B443-46BA-B557-3A00B683DFBB}" type="slidenum">
              <a:rPr lang="zh-TW" altLang="en-US" smtClean="0"/>
              <a:t>7</a:t>
            </a:fld>
            <a:endParaRPr lang="zh-TW" altLang="en-US"/>
          </a:p>
        </p:txBody>
      </p:sp>
    </p:spTree>
    <p:extLst>
      <p:ext uri="{BB962C8B-B14F-4D97-AF65-F5344CB8AC3E}">
        <p14:creationId xmlns:p14="http://schemas.microsoft.com/office/powerpoint/2010/main" val="3119111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a:solidFill>
                  <a:schemeClr val="tx1"/>
                </a:solidFill>
                <a:effectLst/>
                <a:latin typeface="+mn-lt"/>
                <a:ea typeface="+mn-ea"/>
                <a:cs typeface="+mn-cs"/>
              </a:rPr>
              <a:t>然而</a:t>
            </a:r>
            <a:r>
              <a:rPr lang="en-US" altLang="zh-TW" sz="1200" b="0" i="0" kern="1200" dirty="0">
                <a:solidFill>
                  <a:schemeClr val="tx1"/>
                </a:solidFill>
                <a:effectLst/>
                <a:latin typeface="+mn-lt"/>
                <a:ea typeface="+mn-ea"/>
                <a:cs typeface="+mn-cs"/>
              </a:rPr>
              <a:t>, </a:t>
            </a:r>
            <a:r>
              <a:rPr lang="zh-TW" altLang="en-US" sz="1200" b="0" i="0" kern="1200" dirty="0">
                <a:solidFill>
                  <a:schemeClr val="tx1"/>
                </a:solidFill>
                <a:effectLst/>
                <a:latin typeface="+mn-lt"/>
                <a:ea typeface="+mn-ea"/>
                <a:cs typeface="+mn-cs"/>
              </a:rPr>
              <a:t>大多數已經被拍攝好的影像都是單一曝光</a:t>
            </a:r>
            <a:r>
              <a:rPr lang="en-US" altLang="zh-TW" sz="1200" b="0" i="0" kern="1200" dirty="0">
                <a:solidFill>
                  <a:schemeClr val="tx1"/>
                </a:solidFill>
                <a:effectLst/>
                <a:latin typeface="+mn-lt"/>
                <a:ea typeface="+mn-ea"/>
                <a:cs typeface="+mn-cs"/>
              </a:rPr>
              <a:t>, </a:t>
            </a:r>
            <a:r>
              <a:rPr lang="zh-TW" altLang="en-US" sz="1200" b="0" i="0" kern="1200" dirty="0">
                <a:solidFill>
                  <a:schemeClr val="tx1"/>
                </a:solidFill>
                <a:effectLst/>
                <a:latin typeface="+mn-lt"/>
                <a:ea typeface="+mn-ea"/>
                <a:cs typeface="+mn-cs"/>
              </a:rPr>
              <a:t>例如當時有一位攝影師可能覺得這個時間這個氣氛讓這個場景非常完美</a:t>
            </a:r>
            <a:r>
              <a:rPr lang="en-US" altLang="zh-TW" sz="1200" b="0" i="0" kern="1200" dirty="0">
                <a:solidFill>
                  <a:schemeClr val="tx1"/>
                </a:solidFill>
                <a:effectLst/>
                <a:latin typeface="+mn-lt"/>
                <a:ea typeface="+mn-ea"/>
                <a:cs typeface="+mn-cs"/>
              </a:rPr>
              <a:t>, </a:t>
            </a:r>
            <a:r>
              <a:rPr lang="zh-TW" altLang="en-US" sz="1200" b="0" i="0" kern="1200" dirty="0">
                <a:solidFill>
                  <a:schemeClr val="tx1"/>
                </a:solidFill>
                <a:effectLst/>
                <a:latin typeface="+mn-lt"/>
                <a:ea typeface="+mn-ea"/>
                <a:cs typeface="+mn-cs"/>
              </a:rPr>
              <a:t>於是他拍攝了這張照片</a:t>
            </a:r>
            <a:endParaRPr lang="en-US" altLang="zh-TW" sz="1200" b="0" i="0" kern="1200" dirty="0">
              <a:solidFill>
                <a:schemeClr val="tx1"/>
              </a:solidFill>
              <a:effectLst/>
              <a:latin typeface="+mn-lt"/>
              <a:ea typeface="+mn-ea"/>
              <a:cs typeface="+mn-cs"/>
            </a:endParaRPr>
          </a:p>
        </p:txBody>
      </p:sp>
      <p:sp>
        <p:nvSpPr>
          <p:cNvPr id="4" name="投影片編號版面配置區 3"/>
          <p:cNvSpPr>
            <a:spLocks noGrp="1"/>
          </p:cNvSpPr>
          <p:nvPr>
            <p:ph type="sldNum" sz="quarter" idx="5"/>
          </p:nvPr>
        </p:nvSpPr>
        <p:spPr/>
        <p:txBody>
          <a:bodyPr/>
          <a:lstStyle/>
          <a:p>
            <a:fld id="{0CE58057-B443-46BA-B557-3A00B683DFBB}" type="slidenum">
              <a:rPr lang="zh-TW" altLang="en-US" smtClean="0"/>
              <a:t>8</a:t>
            </a:fld>
            <a:endParaRPr lang="zh-TW" altLang="en-US"/>
          </a:p>
        </p:txBody>
      </p:sp>
    </p:spTree>
    <p:extLst>
      <p:ext uri="{BB962C8B-B14F-4D97-AF65-F5344CB8AC3E}">
        <p14:creationId xmlns:p14="http://schemas.microsoft.com/office/powerpoint/2010/main" val="34858883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a:solidFill>
                  <a:schemeClr val="tx1"/>
                </a:solidFill>
                <a:effectLst/>
                <a:latin typeface="+mn-lt"/>
                <a:ea typeface="+mn-ea"/>
                <a:cs typeface="+mn-cs"/>
              </a:rPr>
              <a:t>而攝影師已經再也無法回到那個時間那個地點去拍攝那個場景的多重曝光</a:t>
            </a:r>
            <a:endParaRPr lang="en-US" altLang="zh-TW" sz="1200" b="0" i="0" kern="1200" dirty="0">
              <a:solidFill>
                <a:schemeClr val="tx1"/>
              </a:solidFill>
              <a:effectLst/>
              <a:latin typeface="+mn-lt"/>
              <a:ea typeface="+mn-ea"/>
              <a:cs typeface="+mn-cs"/>
            </a:endParaRPr>
          </a:p>
        </p:txBody>
      </p:sp>
      <p:sp>
        <p:nvSpPr>
          <p:cNvPr id="4" name="投影片編號版面配置區 3"/>
          <p:cNvSpPr>
            <a:spLocks noGrp="1"/>
          </p:cNvSpPr>
          <p:nvPr>
            <p:ph type="sldNum" sz="quarter" idx="5"/>
          </p:nvPr>
        </p:nvSpPr>
        <p:spPr/>
        <p:txBody>
          <a:bodyPr/>
          <a:lstStyle/>
          <a:p>
            <a:fld id="{0CE58057-B443-46BA-B557-3A00B683DFBB}" type="slidenum">
              <a:rPr lang="zh-TW" altLang="en-US" smtClean="0"/>
              <a:t>9</a:t>
            </a:fld>
            <a:endParaRPr lang="zh-TW" altLang="en-US"/>
          </a:p>
        </p:txBody>
      </p:sp>
    </p:spTree>
    <p:extLst>
      <p:ext uri="{BB962C8B-B14F-4D97-AF65-F5344CB8AC3E}">
        <p14:creationId xmlns:p14="http://schemas.microsoft.com/office/powerpoint/2010/main" val="1421290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B4FD926-C7F9-4FF6-8B7D-AC613A212D5A}"/>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id="{D1D39156-1736-410B-82E3-70930C06EB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EFD11FCF-B9AA-4CA2-B137-7EB9482E53A8}"/>
              </a:ext>
            </a:extLst>
          </p:cNvPr>
          <p:cNvSpPr>
            <a:spLocks noGrp="1"/>
          </p:cNvSpPr>
          <p:nvPr>
            <p:ph type="dt" sz="half" idx="10"/>
          </p:nvPr>
        </p:nvSpPr>
        <p:spPr/>
        <p:txBody>
          <a:bodyPr/>
          <a:lstStyle/>
          <a:p>
            <a:fld id="{BF559DD0-0737-4EAA-8CFA-1B7834607656}" type="datetimeFigureOut">
              <a:rPr lang="zh-TW" altLang="en-US" smtClean="0"/>
              <a:t>2020/7/1</a:t>
            </a:fld>
            <a:endParaRPr lang="zh-TW" altLang="en-US"/>
          </a:p>
        </p:txBody>
      </p:sp>
      <p:sp>
        <p:nvSpPr>
          <p:cNvPr id="5" name="頁尾版面配置區 4">
            <a:extLst>
              <a:ext uri="{FF2B5EF4-FFF2-40B4-BE49-F238E27FC236}">
                <a16:creationId xmlns:a16="http://schemas.microsoft.com/office/drawing/2014/main" id="{09831365-1C72-4A14-A625-D203380D946A}"/>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60F20CD8-4EDD-477F-8548-6389350DFE26}"/>
              </a:ext>
            </a:extLst>
          </p:cNvPr>
          <p:cNvSpPr>
            <a:spLocks noGrp="1"/>
          </p:cNvSpPr>
          <p:nvPr>
            <p:ph type="sldNum" sz="quarter" idx="12"/>
          </p:nvPr>
        </p:nvSpPr>
        <p:spPr/>
        <p:txBody>
          <a:bodyPr/>
          <a:lstStyle/>
          <a:p>
            <a:fld id="{0E731064-5472-41CF-B65B-4278D0B0F2FD}" type="slidenum">
              <a:rPr lang="zh-TW" altLang="en-US" smtClean="0"/>
              <a:t>‹#›</a:t>
            </a:fld>
            <a:endParaRPr lang="zh-TW" altLang="en-US"/>
          </a:p>
        </p:txBody>
      </p:sp>
    </p:spTree>
    <p:extLst>
      <p:ext uri="{BB962C8B-B14F-4D97-AF65-F5344CB8AC3E}">
        <p14:creationId xmlns:p14="http://schemas.microsoft.com/office/powerpoint/2010/main" val="31013263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3F963C7-9523-4259-9443-F16B0A0BACAF}"/>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FADF3F1B-25C3-4965-9534-B76B9738A1E5}"/>
              </a:ext>
            </a:extLst>
          </p:cNvPr>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88AB5C32-9EBA-4E3F-B6DC-D87C49083DBC}"/>
              </a:ext>
            </a:extLst>
          </p:cNvPr>
          <p:cNvSpPr>
            <a:spLocks noGrp="1"/>
          </p:cNvSpPr>
          <p:nvPr>
            <p:ph type="dt" sz="half" idx="10"/>
          </p:nvPr>
        </p:nvSpPr>
        <p:spPr/>
        <p:txBody>
          <a:bodyPr/>
          <a:lstStyle/>
          <a:p>
            <a:fld id="{BF559DD0-0737-4EAA-8CFA-1B7834607656}" type="datetimeFigureOut">
              <a:rPr lang="zh-TW" altLang="en-US" smtClean="0"/>
              <a:t>2020/7/1</a:t>
            </a:fld>
            <a:endParaRPr lang="zh-TW" altLang="en-US"/>
          </a:p>
        </p:txBody>
      </p:sp>
      <p:sp>
        <p:nvSpPr>
          <p:cNvPr id="5" name="頁尾版面配置區 4">
            <a:extLst>
              <a:ext uri="{FF2B5EF4-FFF2-40B4-BE49-F238E27FC236}">
                <a16:creationId xmlns:a16="http://schemas.microsoft.com/office/drawing/2014/main" id="{75B1A17A-6097-4BD2-8B05-CA5D40D5C121}"/>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CCFB01D8-8A0B-423F-B66A-C4BC2005ED9D}"/>
              </a:ext>
            </a:extLst>
          </p:cNvPr>
          <p:cNvSpPr>
            <a:spLocks noGrp="1"/>
          </p:cNvSpPr>
          <p:nvPr>
            <p:ph type="sldNum" sz="quarter" idx="12"/>
          </p:nvPr>
        </p:nvSpPr>
        <p:spPr/>
        <p:txBody>
          <a:bodyPr/>
          <a:lstStyle/>
          <a:p>
            <a:fld id="{0E731064-5472-41CF-B65B-4278D0B0F2FD}" type="slidenum">
              <a:rPr lang="zh-TW" altLang="en-US" smtClean="0"/>
              <a:t>‹#›</a:t>
            </a:fld>
            <a:endParaRPr lang="zh-TW" altLang="en-US"/>
          </a:p>
        </p:txBody>
      </p:sp>
    </p:spTree>
    <p:extLst>
      <p:ext uri="{BB962C8B-B14F-4D97-AF65-F5344CB8AC3E}">
        <p14:creationId xmlns:p14="http://schemas.microsoft.com/office/powerpoint/2010/main" val="3941962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993CF33E-7D37-4BFD-A483-34D5A3236F1B}"/>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90E2413C-989E-468B-89E1-80FDAB761287}"/>
              </a:ext>
            </a:extLst>
          </p:cNvPr>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D154C645-6ED8-44DE-B350-B07F80EAC34A}"/>
              </a:ext>
            </a:extLst>
          </p:cNvPr>
          <p:cNvSpPr>
            <a:spLocks noGrp="1"/>
          </p:cNvSpPr>
          <p:nvPr>
            <p:ph type="dt" sz="half" idx="10"/>
          </p:nvPr>
        </p:nvSpPr>
        <p:spPr/>
        <p:txBody>
          <a:bodyPr/>
          <a:lstStyle/>
          <a:p>
            <a:fld id="{BF559DD0-0737-4EAA-8CFA-1B7834607656}" type="datetimeFigureOut">
              <a:rPr lang="zh-TW" altLang="en-US" smtClean="0"/>
              <a:t>2020/7/1</a:t>
            </a:fld>
            <a:endParaRPr lang="zh-TW" altLang="en-US"/>
          </a:p>
        </p:txBody>
      </p:sp>
      <p:sp>
        <p:nvSpPr>
          <p:cNvPr id="5" name="頁尾版面配置區 4">
            <a:extLst>
              <a:ext uri="{FF2B5EF4-FFF2-40B4-BE49-F238E27FC236}">
                <a16:creationId xmlns:a16="http://schemas.microsoft.com/office/drawing/2014/main" id="{3C93A3A7-2A9F-495E-B4B6-81E8112F4DD4}"/>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F4FBC514-58E7-4CD5-97DA-6061B48CD5C4}"/>
              </a:ext>
            </a:extLst>
          </p:cNvPr>
          <p:cNvSpPr>
            <a:spLocks noGrp="1"/>
          </p:cNvSpPr>
          <p:nvPr>
            <p:ph type="sldNum" sz="quarter" idx="12"/>
          </p:nvPr>
        </p:nvSpPr>
        <p:spPr/>
        <p:txBody>
          <a:bodyPr/>
          <a:lstStyle/>
          <a:p>
            <a:fld id="{0E731064-5472-41CF-B65B-4278D0B0F2FD}" type="slidenum">
              <a:rPr lang="zh-TW" altLang="en-US" smtClean="0"/>
              <a:t>‹#›</a:t>
            </a:fld>
            <a:endParaRPr lang="zh-TW" altLang="en-US"/>
          </a:p>
        </p:txBody>
      </p:sp>
    </p:spTree>
    <p:extLst>
      <p:ext uri="{BB962C8B-B14F-4D97-AF65-F5344CB8AC3E}">
        <p14:creationId xmlns:p14="http://schemas.microsoft.com/office/powerpoint/2010/main" val="1316037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87BC81A-23CA-428C-B13C-83DE1A4FA054}"/>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756F201F-5D5A-4163-8DAA-4C7B95C23F29}"/>
              </a:ext>
            </a:extLst>
          </p:cNvPr>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0070169E-C79C-4569-B814-0D52699F0D85}"/>
              </a:ext>
            </a:extLst>
          </p:cNvPr>
          <p:cNvSpPr>
            <a:spLocks noGrp="1"/>
          </p:cNvSpPr>
          <p:nvPr>
            <p:ph type="dt" sz="half" idx="10"/>
          </p:nvPr>
        </p:nvSpPr>
        <p:spPr/>
        <p:txBody>
          <a:bodyPr/>
          <a:lstStyle/>
          <a:p>
            <a:fld id="{BF559DD0-0737-4EAA-8CFA-1B7834607656}" type="datetimeFigureOut">
              <a:rPr lang="zh-TW" altLang="en-US" smtClean="0"/>
              <a:t>2020/7/1</a:t>
            </a:fld>
            <a:endParaRPr lang="zh-TW" altLang="en-US"/>
          </a:p>
        </p:txBody>
      </p:sp>
      <p:sp>
        <p:nvSpPr>
          <p:cNvPr id="5" name="頁尾版面配置區 4">
            <a:extLst>
              <a:ext uri="{FF2B5EF4-FFF2-40B4-BE49-F238E27FC236}">
                <a16:creationId xmlns:a16="http://schemas.microsoft.com/office/drawing/2014/main" id="{3D26704A-5E62-4450-8D62-E2C6383FC57C}"/>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0D244982-3172-4B5D-8EA2-4313AA88E530}"/>
              </a:ext>
            </a:extLst>
          </p:cNvPr>
          <p:cNvSpPr>
            <a:spLocks noGrp="1"/>
          </p:cNvSpPr>
          <p:nvPr>
            <p:ph type="sldNum" sz="quarter" idx="12"/>
          </p:nvPr>
        </p:nvSpPr>
        <p:spPr/>
        <p:txBody>
          <a:bodyPr/>
          <a:lstStyle/>
          <a:p>
            <a:fld id="{0E731064-5472-41CF-B65B-4278D0B0F2FD}" type="slidenum">
              <a:rPr lang="zh-TW" altLang="en-US" smtClean="0"/>
              <a:t>‹#›</a:t>
            </a:fld>
            <a:endParaRPr lang="zh-TW" altLang="en-US"/>
          </a:p>
        </p:txBody>
      </p:sp>
    </p:spTree>
    <p:extLst>
      <p:ext uri="{BB962C8B-B14F-4D97-AF65-F5344CB8AC3E}">
        <p14:creationId xmlns:p14="http://schemas.microsoft.com/office/powerpoint/2010/main" val="26657330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3861FBF-4E82-499C-BE93-4BC8A77AD1AE}"/>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503F87B7-A949-423F-8634-797A534BA3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日期版面配置區 3">
            <a:extLst>
              <a:ext uri="{FF2B5EF4-FFF2-40B4-BE49-F238E27FC236}">
                <a16:creationId xmlns:a16="http://schemas.microsoft.com/office/drawing/2014/main" id="{ADCEAD80-386F-4590-B2C4-5376A9DC5294}"/>
              </a:ext>
            </a:extLst>
          </p:cNvPr>
          <p:cNvSpPr>
            <a:spLocks noGrp="1"/>
          </p:cNvSpPr>
          <p:nvPr>
            <p:ph type="dt" sz="half" idx="10"/>
          </p:nvPr>
        </p:nvSpPr>
        <p:spPr/>
        <p:txBody>
          <a:bodyPr/>
          <a:lstStyle/>
          <a:p>
            <a:fld id="{BF559DD0-0737-4EAA-8CFA-1B7834607656}" type="datetimeFigureOut">
              <a:rPr lang="zh-TW" altLang="en-US" smtClean="0"/>
              <a:t>2020/7/1</a:t>
            </a:fld>
            <a:endParaRPr lang="zh-TW" altLang="en-US"/>
          </a:p>
        </p:txBody>
      </p:sp>
      <p:sp>
        <p:nvSpPr>
          <p:cNvPr id="5" name="頁尾版面配置區 4">
            <a:extLst>
              <a:ext uri="{FF2B5EF4-FFF2-40B4-BE49-F238E27FC236}">
                <a16:creationId xmlns:a16="http://schemas.microsoft.com/office/drawing/2014/main" id="{5AC7B96E-EEA5-4042-BE87-3D48F7D8009B}"/>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D7E1AEA9-68F9-4085-B9D2-A3DFDA5DE1EE}"/>
              </a:ext>
            </a:extLst>
          </p:cNvPr>
          <p:cNvSpPr>
            <a:spLocks noGrp="1"/>
          </p:cNvSpPr>
          <p:nvPr>
            <p:ph type="sldNum" sz="quarter" idx="12"/>
          </p:nvPr>
        </p:nvSpPr>
        <p:spPr/>
        <p:txBody>
          <a:bodyPr/>
          <a:lstStyle/>
          <a:p>
            <a:fld id="{0E731064-5472-41CF-B65B-4278D0B0F2FD}" type="slidenum">
              <a:rPr lang="zh-TW" altLang="en-US" smtClean="0"/>
              <a:t>‹#›</a:t>
            </a:fld>
            <a:endParaRPr lang="zh-TW" altLang="en-US"/>
          </a:p>
        </p:txBody>
      </p:sp>
    </p:spTree>
    <p:extLst>
      <p:ext uri="{BB962C8B-B14F-4D97-AF65-F5344CB8AC3E}">
        <p14:creationId xmlns:p14="http://schemas.microsoft.com/office/powerpoint/2010/main" val="4040411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EF2BE34-54F4-4719-9D7A-0113AE808EB1}"/>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F0D6426A-110F-42EA-9DDA-75FA679BF1A9}"/>
              </a:ext>
            </a:extLst>
          </p:cNvPr>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9C1DC2DA-79AE-47A0-A5D5-65FB8709D3F8}"/>
              </a:ext>
            </a:extLst>
          </p:cNvPr>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CB7F671E-4D04-42FD-9134-49EA9FAF0381}"/>
              </a:ext>
            </a:extLst>
          </p:cNvPr>
          <p:cNvSpPr>
            <a:spLocks noGrp="1"/>
          </p:cNvSpPr>
          <p:nvPr>
            <p:ph type="dt" sz="half" idx="10"/>
          </p:nvPr>
        </p:nvSpPr>
        <p:spPr/>
        <p:txBody>
          <a:bodyPr/>
          <a:lstStyle/>
          <a:p>
            <a:fld id="{BF559DD0-0737-4EAA-8CFA-1B7834607656}" type="datetimeFigureOut">
              <a:rPr lang="zh-TW" altLang="en-US" smtClean="0"/>
              <a:t>2020/7/1</a:t>
            </a:fld>
            <a:endParaRPr lang="zh-TW" altLang="en-US"/>
          </a:p>
        </p:txBody>
      </p:sp>
      <p:sp>
        <p:nvSpPr>
          <p:cNvPr id="6" name="頁尾版面配置區 5">
            <a:extLst>
              <a:ext uri="{FF2B5EF4-FFF2-40B4-BE49-F238E27FC236}">
                <a16:creationId xmlns:a16="http://schemas.microsoft.com/office/drawing/2014/main" id="{534800E8-FC38-4C37-BFF4-BD9C9D5C5577}"/>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847E3139-0643-4C55-AECB-FF487A859C52}"/>
              </a:ext>
            </a:extLst>
          </p:cNvPr>
          <p:cNvSpPr>
            <a:spLocks noGrp="1"/>
          </p:cNvSpPr>
          <p:nvPr>
            <p:ph type="sldNum" sz="quarter" idx="12"/>
          </p:nvPr>
        </p:nvSpPr>
        <p:spPr/>
        <p:txBody>
          <a:bodyPr/>
          <a:lstStyle/>
          <a:p>
            <a:fld id="{0E731064-5472-41CF-B65B-4278D0B0F2FD}" type="slidenum">
              <a:rPr lang="zh-TW" altLang="en-US" smtClean="0"/>
              <a:t>‹#›</a:t>
            </a:fld>
            <a:endParaRPr lang="zh-TW" altLang="en-US"/>
          </a:p>
        </p:txBody>
      </p:sp>
    </p:spTree>
    <p:extLst>
      <p:ext uri="{BB962C8B-B14F-4D97-AF65-F5344CB8AC3E}">
        <p14:creationId xmlns:p14="http://schemas.microsoft.com/office/powerpoint/2010/main" val="2142676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282FF4D-3213-4CEC-9EBF-F1BBB105851E}"/>
              </a:ext>
            </a:extLst>
          </p:cNvPr>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1197C831-D706-487F-B37A-2C760A8BE5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a:extLst>
              <a:ext uri="{FF2B5EF4-FFF2-40B4-BE49-F238E27FC236}">
                <a16:creationId xmlns:a16="http://schemas.microsoft.com/office/drawing/2014/main" id="{21464D1B-A559-481B-B1A1-B9CB67CC63E6}"/>
              </a:ext>
            </a:extLst>
          </p:cNvPr>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38AF3BDF-B3CF-4253-9815-31236C9ACB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a:extLst>
              <a:ext uri="{FF2B5EF4-FFF2-40B4-BE49-F238E27FC236}">
                <a16:creationId xmlns:a16="http://schemas.microsoft.com/office/drawing/2014/main" id="{924204C2-BCC9-42BD-9BB8-E3C1A04C5D86}"/>
              </a:ext>
            </a:extLst>
          </p:cNvPr>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id="{8944845C-51ED-4006-9492-2715AC6F5D2F}"/>
              </a:ext>
            </a:extLst>
          </p:cNvPr>
          <p:cNvSpPr>
            <a:spLocks noGrp="1"/>
          </p:cNvSpPr>
          <p:nvPr>
            <p:ph type="dt" sz="half" idx="10"/>
          </p:nvPr>
        </p:nvSpPr>
        <p:spPr/>
        <p:txBody>
          <a:bodyPr/>
          <a:lstStyle/>
          <a:p>
            <a:fld id="{BF559DD0-0737-4EAA-8CFA-1B7834607656}" type="datetimeFigureOut">
              <a:rPr lang="zh-TW" altLang="en-US" smtClean="0"/>
              <a:t>2020/7/1</a:t>
            </a:fld>
            <a:endParaRPr lang="zh-TW" altLang="en-US"/>
          </a:p>
        </p:txBody>
      </p:sp>
      <p:sp>
        <p:nvSpPr>
          <p:cNvPr id="8" name="頁尾版面配置區 7">
            <a:extLst>
              <a:ext uri="{FF2B5EF4-FFF2-40B4-BE49-F238E27FC236}">
                <a16:creationId xmlns:a16="http://schemas.microsoft.com/office/drawing/2014/main" id="{BEA849CE-9A6B-4B65-B72B-E03830D1E4E8}"/>
              </a:ext>
            </a:extLst>
          </p:cNvPr>
          <p:cNvSpPr>
            <a:spLocks noGrp="1"/>
          </p:cNvSpPr>
          <p:nvPr>
            <p:ph type="ftr" sz="quarter" idx="11"/>
          </p:nvPr>
        </p:nvSpPr>
        <p:spPr/>
        <p:txBody>
          <a:bodyPr/>
          <a:lstStyle/>
          <a:p>
            <a:endParaRPr lang="zh-TW" altLang="en-US"/>
          </a:p>
        </p:txBody>
      </p:sp>
      <p:sp>
        <p:nvSpPr>
          <p:cNvPr id="9" name="投影片編號版面配置區 8">
            <a:extLst>
              <a:ext uri="{FF2B5EF4-FFF2-40B4-BE49-F238E27FC236}">
                <a16:creationId xmlns:a16="http://schemas.microsoft.com/office/drawing/2014/main" id="{85183510-BC62-4CAA-AEDD-A71BA3165F58}"/>
              </a:ext>
            </a:extLst>
          </p:cNvPr>
          <p:cNvSpPr>
            <a:spLocks noGrp="1"/>
          </p:cNvSpPr>
          <p:nvPr>
            <p:ph type="sldNum" sz="quarter" idx="12"/>
          </p:nvPr>
        </p:nvSpPr>
        <p:spPr/>
        <p:txBody>
          <a:bodyPr/>
          <a:lstStyle/>
          <a:p>
            <a:fld id="{0E731064-5472-41CF-B65B-4278D0B0F2FD}" type="slidenum">
              <a:rPr lang="zh-TW" altLang="en-US" smtClean="0"/>
              <a:t>‹#›</a:t>
            </a:fld>
            <a:endParaRPr lang="zh-TW" altLang="en-US"/>
          </a:p>
        </p:txBody>
      </p:sp>
    </p:spTree>
    <p:extLst>
      <p:ext uri="{BB962C8B-B14F-4D97-AF65-F5344CB8AC3E}">
        <p14:creationId xmlns:p14="http://schemas.microsoft.com/office/powerpoint/2010/main" val="1067177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06A99FA-9CDE-4049-A343-4105FB299773}"/>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BDA5468B-AAC2-4557-A6E6-6534DE43AF9D}"/>
              </a:ext>
            </a:extLst>
          </p:cNvPr>
          <p:cNvSpPr>
            <a:spLocks noGrp="1"/>
          </p:cNvSpPr>
          <p:nvPr>
            <p:ph type="dt" sz="half" idx="10"/>
          </p:nvPr>
        </p:nvSpPr>
        <p:spPr/>
        <p:txBody>
          <a:bodyPr/>
          <a:lstStyle/>
          <a:p>
            <a:fld id="{BF559DD0-0737-4EAA-8CFA-1B7834607656}" type="datetimeFigureOut">
              <a:rPr lang="zh-TW" altLang="en-US" smtClean="0"/>
              <a:t>2020/7/1</a:t>
            </a:fld>
            <a:endParaRPr lang="zh-TW" altLang="en-US"/>
          </a:p>
        </p:txBody>
      </p:sp>
      <p:sp>
        <p:nvSpPr>
          <p:cNvPr id="4" name="頁尾版面配置區 3">
            <a:extLst>
              <a:ext uri="{FF2B5EF4-FFF2-40B4-BE49-F238E27FC236}">
                <a16:creationId xmlns:a16="http://schemas.microsoft.com/office/drawing/2014/main" id="{08E86381-00E9-49B8-A1A0-137A48DB35E0}"/>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id="{CAEBB752-3BAE-46CF-98B9-2B1A054D0CF9}"/>
              </a:ext>
            </a:extLst>
          </p:cNvPr>
          <p:cNvSpPr>
            <a:spLocks noGrp="1"/>
          </p:cNvSpPr>
          <p:nvPr>
            <p:ph type="sldNum" sz="quarter" idx="12"/>
          </p:nvPr>
        </p:nvSpPr>
        <p:spPr/>
        <p:txBody>
          <a:bodyPr/>
          <a:lstStyle/>
          <a:p>
            <a:fld id="{0E731064-5472-41CF-B65B-4278D0B0F2FD}" type="slidenum">
              <a:rPr lang="zh-TW" altLang="en-US" smtClean="0"/>
              <a:t>‹#›</a:t>
            </a:fld>
            <a:endParaRPr lang="zh-TW" altLang="en-US"/>
          </a:p>
        </p:txBody>
      </p:sp>
    </p:spTree>
    <p:extLst>
      <p:ext uri="{BB962C8B-B14F-4D97-AF65-F5344CB8AC3E}">
        <p14:creationId xmlns:p14="http://schemas.microsoft.com/office/powerpoint/2010/main" val="1270942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CBB893B1-906D-4128-9111-4DED040FCB63}"/>
              </a:ext>
            </a:extLst>
          </p:cNvPr>
          <p:cNvSpPr>
            <a:spLocks noGrp="1"/>
          </p:cNvSpPr>
          <p:nvPr>
            <p:ph type="dt" sz="half" idx="10"/>
          </p:nvPr>
        </p:nvSpPr>
        <p:spPr/>
        <p:txBody>
          <a:bodyPr/>
          <a:lstStyle/>
          <a:p>
            <a:fld id="{BF559DD0-0737-4EAA-8CFA-1B7834607656}" type="datetimeFigureOut">
              <a:rPr lang="zh-TW" altLang="en-US" smtClean="0"/>
              <a:t>2020/7/1</a:t>
            </a:fld>
            <a:endParaRPr lang="zh-TW" altLang="en-US"/>
          </a:p>
        </p:txBody>
      </p:sp>
      <p:sp>
        <p:nvSpPr>
          <p:cNvPr id="3" name="頁尾版面配置區 2">
            <a:extLst>
              <a:ext uri="{FF2B5EF4-FFF2-40B4-BE49-F238E27FC236}">
                <a16:creationId xmlns:a16="http://schemas.microsoft.com/office/drawing/2014/main" id="{EEA49EFE-FDAE-4CAD-93B5-DEF11651F8B4}"/>
              </a:ext>
            </a:extLst>
          </p:cNvPr>
          <p:cNvSpPr>
            <a:spLocks noGrp="1"/>
          </p:cNvSpPr>
          <p:nvPr>
            <p:ph type="ftr" sz="quarter" idx="11"/>
          </p:nvPr>
        </p:nvSpPr>
        <p:spPr/>
        <p:txBody>
          <a:bodyPr/>
          <a:lstStyle/>
          <a:p>
            <a:endParaRPr lang="zh-TW" altLang="en-US"/>
          </a:p>
        </p:txBody>
      </p:sp>
      <p:sp>
        <p:nvSpPr>
          <p:cNvPr id="4" name="投影片編號版面配置區 3">
            <a:extLst>
              <a:ext uri="{FF2B5EF4-FFF2-40B4-BE49-F238E27FC236}">
                <a16:creationId xmlns:a16="http://schemas.microsoft.com/office/drawing/2014/main" id="{B8C96CB4-327D-4D33-B06D-67F490B6DE1C}"/>
              </a:ext>
            </a:extLst>
          </p:cNvPr>
          <p:cNvSpPr>
            <a:spLocks noGrp="1"/>
          </p:cNvSpPr>
          <p:nvPr>
            <p:ph type="sldNum" sz="quarter" idx="12"/>
          </p:nvPr>
        </p:nvSpPr>
        <p:spPr/>
        <p:txBody>
          <a:bodyPr/>
          <a:lstStyle/>
          <a:p>
            <a:fld id="{0E731064-5472-41CF-B65B-4278D0B0F2FD}" type="slidenum">
              <a:rPr lang="zh-TW" altLang="en-US" smtClean="0"/>
              <a:t>‹#›</a:t>
            </a:fld>
            <a:endParaRPr lang="zh-TW" altLang="en-US"/>
          </a:p>
        </p:txBody>
      </p:sp>
    </p:spTree>
    <p:extLst>
      <p:ext uri="{BB962C8B-B14F-4D97-AF65-F5344CB8AC3E}">
        <p14:creationId xmlns:p14="http://schemas.microsoft.com/office/powerpoint/2010/main" val="12022612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E68D5FA-0570-4548-BD4E-7090A7D2936E}"/>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7C3C6323-3998-402D-91B7-9A480BDE2D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6163E254-E19D-48A6-BBEE-FDCE08B55C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6FE8E6DA-56FC-464D-BC75-B61095E19FF7}"/>
              </a:ext>
            </a:extLst>
          </p:cNvPr>
          <p:cNvSpPr>
            <a:spLocks noGrp="1"/>
          </p:cNvSpPr>
          <p:nvPr>
            <p:ph type="dt" sz="half" idx="10"/>
          </p:nvPr>
        </p:nvSpPr>
        <p:spPr/>
        <p:txBody>
          <a:bodyPr/>
          <a:lstStyle/>
          <a:p>
            <a:fld id="{BF559DD0-0737-4EAA-8CFA-1B7834607656}" type="datetimeFigureOut">
              <a:rPr lang="zh-TW" altLang="en-US" smtClean="0"/>
              <a:t>2020/7/1</a:t>
            </a:fld>
            <a:endParaRPr lang="zh-TW" altLang="en-US"/>
          </a:p>
        </p:txBody>
      </p:sp>
      <p:sp>
        <p:nvSpPr>
          <p:cNvPr id="6" name="頁尾版面配置區 5">
            <a:extLst>
              <a:ext uri="{FF2B5EF4-FFF2-40B4-BE49-F238E27FC236}">
                <a16:creationId xmlns:a16="http://schemas.microsoft.com/office/drawing/2014/main" id="{A9E71F1F-E7EB-4B49-96CC-8BD88984A00D}"/>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268E8443-B39A-498B-9697-B6CEE0CE40B6}"/>
              </a:ext>
            </a:extLst>
          </p:cNvPr>
          <p:cNvSpPr>
            <a:spLocks noGrp="1"/>
          </p:cNvSpPr>
          <p:nvPr>
            <p:ph type="sldNum" sz="quarter" idx="12"/>
          </p:nvPr>
        </p:nvSpPr>
        <p:spPr/>
        <p:txBody>
          <a:bodyPr/>
          <a:lstStyle/>
          <a:p>
            <a:fld id="{0E731064-5472-41CF-B65B-4278D0B0F2FD}" type="slidenum">
              <a:rPr lang="zh-TW" altLang="en-US" smtClean="0"/>
              <a:t>‹#›</a:t>
            </a:fld>
            <a:endParaRPr lang="zh-TW" altLang="en-US"/>
          </a:p>
        </p:txBody>
      </p:sp>
    </p:spTree>
    <p:extLst>
      <p:ext uri="{BB962C8B-B14F-4D97-AF65-F5344CB8AC3E}">
        <p14:creationId xmlns:p14="http://schemas.microsoft.com/office/powerpoint/2010/main" val="1845789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2AB54EF-B369-45F6-A72D-0388C1C3589D}"/>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0C515F3B-34C4-43E1-975A-F543ABBD4E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a:extLst>
              <a:ext uri="{FF2B5EF4-FFF2-40B4-BE49-F238E27FC236}">
                <a16:creationId xmlns:a16="http://schemas.microsoft.com/office/drawing/2014/main" id="{CD0B7D60-ED31-4932-8250-09B9BA02E4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A1FC1D75-6B2E-4B7A-AA67-EA06BECCEEBF}"/>
              </a:ext>
            </a:extLst>
          </p:cNvPr>
          <p:cNvSpPr>
            <a:spLocks noGrp="1"/>
          </p:cNvSpPr>
          <p:nvPr>
            <p:ph type="dt" sz="half" idx="10"/>
          </p:nvPr>
        </p:nvSpPr>
        <p:spPr/>
        <p:txBody>
          <a:bodyPr/>
          <a:lstStyle/>
          <a:p>
            <a:fld id="{BF559DD0-0737-4EAA-8CFA-1B7834607656}" type="datetimeFigureOut">
              <a:rPr lang="zh-TW" altLang="en-US" smtClean="0"/>
              <a:t>2020/7/1</a:t>
            </a:fld>
            <a:endParaRPr lang="zh-TW" altLang="en-US"/>
          </a:p>
        </p:txBody>
      </p:sp>
      <p:sp>
        <p:nvSpPr>
          <p:cNvPr id="6" name="頁尾版面配置區 5">
            <a:extLst>
              <a:ext uri="{FF2B5EF4-FFF2-40B4-BE49-F238E27FC236}">
                <a16:creationId xmlns:a16="http://schemas.microsoft.com/office/drawing/2014/main" id="{AD29A9A4-F4E4-4F36-929D-096C4FB1A6DA}"/>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83735840-E24A-4260-99CD-9B936DFA04A2}"/>
              </a:ext>
            </a:extLst>
          </p:cNvPr>
          <p:cNvSpPr>
            <a:spLocks noGrp="1"/>
          </p:cNvSpPr>
          <p:nvPr>
            <p:ph type="sldNum" sz="quarter" idx="12"/>
          </p:nvPr>
        </p:nvSpPr>
        <p:spPr/>
        <p:txBody>
          <a:bodyPr/>
          <a:lstStyle/>
          <a:p>
            <a:fld id="{0E731064-5472-41CF-B65B-4278D0B0F2FD}" type="slidenum">
              <a:rPr lang="zh-TW" altLang="en-US" smtClean="0"/>
              <a:t>‹#›</a:t>
            </a:fld>
            <a:endParaRPr lang="zh-TW" altLang="en-US"/>
          </a:p>
        </p:txBody>
      </p:sp>
    </p:spTree>
    <p:extLst>
      <p:ext uri="{BB962C8B-B14F-4D97-AF65-F5344CB8AC3E}">
        <p14:creationId xmlns:p14="http://schemas.microsoft.com/office/powerpoint/2010/main" val="5237824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DB892549-0C77-411D-8911-2C222E2FFC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19A44A44-EF12-4F2C-B000-9A23597A6F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57000717-7368-4A56-8BA8-3DE9A2F047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559DD0-0737-4EAA-8CFA-1B7834607656}" type="datetimeFigureOut">
              <a:rPr lang="zh-TW" altLang="en-US" smtClean="0"/>
              <a:t>2020/7/1</a:t>
            </a:fld>
            <a:endParaRPr lang="zh-TW" altLang="en-US"/>
          </a:p>
        </p:txBody>
      </p:sp>
      <p:sp>
        <p:nvSpPr>
          <p:cNvPr id="5" name="頁尾版面配置區 4">
            <a:extLst>
              <a:ext uri="{FF2B5EF4-FFF2-40B4-BE49-F238E27FC236}">
                <a16:creationId xmlns:a16="http://schemas.microsoft.com/office/drawing/2014/main" id="{1985E68B-8638-47A4-916D-1202A29BDA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D7914A55-203C-4642-A0B3-1BC951AB4A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731064-5472-41CF-B65B-4278D0B0F2FD}" type="slidenum">
              <a:rPr lang="zh-TW" altLang="en-US" smtClean="0"/>
              <a:t>‹#›</a:t>
            </a:fld>
            <a:endParaRPr lang="zh-TW" altLang="en-US"/>
          </a:p>
        </p:txBody>
      </p:sp>
    </p:spTree>
    <p:extLst>
      <p:ext uri="{BB962C8B-B14F-4D97-AF65-F5344CB8AC3E}">
        <p14:creationId xmlns:p14="http://schemas.microsoft.com/office/powerpoint/2010/main" val="8318050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png"/><Relationship Id="rId10" Type="http://schemas.openxmlformats.org/officeDocument/2006/relationships/image" Target="../media/image14.png"/><Relationship Id="rId4" Type="http://schemas.microsoft.com/office/2007/relationships/hdphoto" Target="../media/hdphoto1.wdp"/><Relationship Id="rId9" Type="http://schemas.openxmlformats.org/officeDocument/2006/relationships/image" Target="../media/image13.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4.emf"/><Relationship Id="rId7"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emf"/></Relationships>
</file>

<file path=ppt/slides/_rels/slide15.xml.rels><?xml version="1.0" encoding="UTF-8" standalone="yes"?>
<Relationships xmlns="http://schemas.openxmlformats.org/package/2006/relationships"><Relationship Id="rId3" Type="http://schemas.openxmlformats.org/officeDocument/2006/relationships/image" Target="../media/image24.emf"/><Relationship Id="rId7"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emf"/></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1.png"/><Relationship Id="rId11" Type="http://schemas.openxmlformats.org/officeDocument/2006/relationships/image" Target="../media/image34.png"/><Relationship Id="rId5" Type="http://schemas.openxmlformats.org/officeDocument/2006/relationships/image" Target="../media/image240.png"/><Relationship Id="rId10" Type="http://schemas.openxmlformats.org/officeDocument/2006/relationships/image" Target="../media/image25.emf"/><Relationship Id="rId4" Type="http://schemas.openxmlformats.org/officeDocument/2006/relationships/image" Target="../media/image30.emf"/><Relationship Id="rId9" Type="http://schemas.openxmlformats.org/officeDocument/2006/relationships/image" Target="../media/image24.emf"/></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240.png"/><Relationship Id="rId10" Type="http://schemas.openxmlformats.org/officeDocument/2006/relationships/image" Target="../media/image25.emf"/><Relationship Id="rId4" Type="http://schemas.openxmlformats.org/officeDocument/2006/relationships/image" Target="../media/image30.emf"/><Relationship Id="rId9" Type="http://schemas.openxmlformats.org/officeDocument/2006/relationships/image" Target="../media/image24.emf"/></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240.png"/><Relationship Id="rId10" Type="http://schemas.openxmlformats.org/officeDocument/2006/relationships/image" Target="../media/image25.emf"/><Relationship Id="rId4" Type="http://schemas.openxmlformats.org/officeDocument/2006/relationships/image" Target="../media/image30.emf"/><Relationship Id="rId9" Type="http://schemas.openxmlformats.org/officeDocument/2006/relationships/image" Target="../media/image24.emf"/></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5.png"/><Relationship Id="rId18" Type="http://schemas.openxmlformats.org/officeDocument/2006/relationships/image" Target="../media/image40.png"/><Relationship Id="rId3" Type="http://schemas.openxmlformats.org/officeDocument/2006/relationships/image" Target="../media/image29.png"/><Relationship Id="rId7" Type="http://schemas.openxmlformats.org/officeDocument/2006/relationships/image" Target="../media/image32.png"/><Relationship Id="rId12" Type="http://schemas.openxmlformats.org/officeDocument/2006/relationships/image" Target="../media/image340.png"/><Relationship Id="rId17" Type="http://schemas.openxmlformats.org/officeDocument/2006/relationships/image" Target="../media/image39.png"/><Relationship Id="rId2" Type="http://schemas.openxmlformats.org/officeDocument/2006/relationships/notesSlide" Target="../notesSlides/notesSlide19.xml"/><Relationship Id="rId16" Type="http://schemas.openxmlformats.org/officeDocument/2006/relationships/image" Target="../media/image38.png"/><Relationship Id="rId20" Type="http://schemas.openxmlformats.org/officeDocument/2006/relationships/image" Target="../media/image42.png"/><Relationship Id="rId1" Type="http://schemas.openxmlformats.org/officeDocument/2006/relationships/slideLayout" Target="../slideLayouts/slideLayout3.xml"/><Relationship Id="rId6" Type="http://schemas.openxmlformats.org/officeDocument/2006/relationships/image" Target="../media/image31.png"/><Relationship Id="rId11" Type="http://schemas.openxmlformats.org/officeDocument/2006/relationships/image" Target="../media/image331.png"/><Relationship Id="rId5" Type="http://schemas.openxmlformats.org/officeDocument/2006/relationships/image" Target="../media/image240.png"/><Relationship Id="rId15" Type="http://schemas.openxmlformats.org/officeDocument/2006/relationships/image" Target="../media/image37.png"/><Relationship Id="rId10" Type="http://schemas.openxmlformats.org/officeDocument/2006/relationships/image" Target="../media/image25.emf"/><Relationship Id="rId19" Type="http://schemas.openxmlformats.org/officeDocument/2006/relationships/image" Target="../media/image41.png"/><Relationship Id="rId4" Type="http://schemas.openxmlformats.org/officeDocument/2006/relationships/image" Target="../media/image30.emf"/><Relationship Id="rId9" Type="http://schemas.openxmlformats.org/officeDocument/2006/relationships/image" Target="../media/image24.emf"/><Relationship Id="rId14"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3" Type="http://schemas.openxmlformats.org/officeDocument/2006/relationships/image" Target="../media/image24.emf"/><Relationship Id="rId18" Type="http://schemas.openxmlformats.org/officeDocument/2006/relationships/image" Target="../media/image38.png"/><Relationship Id="rId26" Type="http://schemas.openxmlformats.org/officeDocument/2006/relationships/image" Target="../media/image33.png"/><Relationship Id="rId21" Type="http://schemas.openxmlformats.org/officeDocument/2006/relationships/image" Target="../media/image41.png"/><Relationship Id="rId12" Type="http://schemas.openxmlformats.org/officeDocument/2006/relationships/image" Target="../media/image340.png"/><Relationship Id="rId17" Type="http://schemas.openxmlformats.org/officeDocument/2006/relationships/image" Target="../media/image37.png"/><Relationship Id="rId25" Type="http://schemas.openxmlformats.org/officeDocument/2006/relationships/image" Target="../media/image32.png"/><Relationship Id="rId2" Type="http://schemas.openxmlformats.org/officeDocument/2006/relationships/notesSlide" Target="../notesSlides/notesSlide20.xml"/><Relationship Id="rId16" Type="http://schemas.openxmlformats.org/officeDocument/2006/relationships/image" Target="../media/image36.png"/><Relationship Id="rId20" Type="http://schemas.openxmlformats.org/officeDocument/2006/relationships/image" Target="../media/image40.png"/><Relationship Id="rId1" Type="http://schemas.openxmlformats.org/officeDocument/2006/relationships/slideLayout" Target="../slideLayouts/slideLayout3.xml"/><Relationship Id="rId11" Type="http://schemas.openxmlformats.org/officeDocument/2006/relationships/image" Target="../media/image331.png"/><Relationship Id="rId24" Type="http://schemas.openxmlformats.org/officeDocument/2006/relationships/image" Target="../media/image30.emf"/><Relationship Id="rId15" Type="http://schemas.openxmlformats.org/officeDocument/2006/relationships/image" Target="../media/image35.png"/><Relationship Id="rId23" Type="http://schemas.openxmlformats.org/officeDocument/2006/relationships/image" Target="../media/image29.png"/><Relationship Id="rId28" Type="http://schemas.openxmlformats.org/officeDocument/2006/relationships/image" Target="../media/image31.png"/><Relationship Id="rId19" Type="http://schemas.openxmlformats.org/officeDocument/2006/relationships/image" Target="../media/image39.png"/><Relationship Id="rId14" Type="http://schemas.openxmlformats.org/officeDocument/2006/relationships/image" Target="../media/image25.emf"/><Relationship Id="rId22" Type="http://schemas.openxmlformats.org/officeDocument/2006/relationships/image" Target="../media/image42.png"/><Relationship Id="rId27" Type="http://schemas.openxmlformats.org/officeDocument/2006/relationships/image" Target="../media/image43.png"/></Relationships>
</file>

<file path=ppt/slides/_rels/slide21.xml.rels><?xml version="1.0" encoding="UTF-8" standalone="yes"?>
<Relationships xmlns="http://schemas.openxmlformats.org/package/2006/relationships"><Relationship Id="rId13" Type="http://schemas.openxmlformats.org/officeDocument/2006/relationships/image" Target="../media/image24.emf"/><Relationship Id="rId18" Type="http://schemas.openxmlformats.org/officeDocument/2006/relationships/image" Target="../media/image38.png"/><Relationship Id="rId26" Type="http://schemas.openxmlformats.org/officeDocument/2006/relationships/image" Target="../media/image32.png"/><Relationship Id="rId21" Type="http://schemas.openxmlformats.org/officeDocument/2006/relationships/image" Target="../media/image41.png"/><Relationship Id="rId12" Type="http://schemas.openxmlformats.org/officeDocument/2006/relationships/image" Target="../media/image340.png"/><Relationship Id="rId17" Type="http://schemas.openxmlformats.org/officeDocument/2006/relationships/image" Target="../media/image37.png"/><Relationship Id="rId25" Type="http://schemas.openxmlformats.org/officeDocument/2006/relationships/image" Target="../media/image31.png"/><Relationship Id="rId2" Type="http://schemas.openxmlformats.org/officeDocument/2006/relationships/notesSlide" Target="../notesSlides/notesSlide21.xml"/><Relationship Id="rId16" Type="http://schemas.openxmlformats.org/officeDocument/2006/relationships/image" Target="../media/image36.png"/><Relationship Id="rId20" Type="http://schemas.openxmlformats.org/officeDocument/2006/relationships/image" Target="../media/image40.png"/><Relationship Id="rId1" Type="http://schemas.openxmlformats.org/officeDocument/2006/relationships/slideLayout" Target="../slideLayouts/slideLayout3.xml"/><Relationship Id="rId11" Type="http://schemas.openxmlformats.org/officeDocument/2006/relationships/image" Target="../media/image331.png"/><Relationship Id="rId24" Type="http://schemas.openxmlformats.org/officeDocument/2006/relationships/image" Target="../media/image30.emf"/><Relationship Id="rId15" Type="http://schemas.openxmlformats.org/officeDocument/2006/relationships/image" Target="../media/image35.png"/><Relationship Id="rId23" Type="http://schemas.openxmlformats.org/officeDocument/2006/relationships/image" Target="../media/image29.png"/><Relationship Id="rId5" Type="http://schemas.openxmlformats.org/officeDocument/2006/relationships/image" Target="../media/image240.png"/><Relationship Id="rId28" Type="http://schemas.openxmlformats.org/officeDocument/2006/relationships/image" Target="../media/image48.png"/><Relationship Id="rId19" Type="http://schemas.openxmlformats.org/officeDocument/2006/relationships/image" Target="../media/image39.png"/><Relationship Id="rId14" Type="http://schemas.openxmlformats.org/officeDocument/2006/relationships/image" Target="../media/image25.emf"/><Relationship Id="rId22" Type="http://schemas.openxmlformats.org/officeDocument/2006/relationships/image" Target="../media/image42.png"/><Relationship Id="rId27" Type="http://schemas.openxmlformats.org/officeDocument/2006/relationships/image" Target="../media/image3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9.png"/><Relationship Id="rId7" Type="http://schemas.openxmlformats.org/officeDocument/2006/relationships/image" Target="../media/image4.png"/><Relationship Id="rId12" Type="http://schemas.openxmlformats.org/officeDocument/2006/relationships/image" Target="../media/image25.emf"/><Relationship Id="rId2" Type="http://schemas.openxmlformats.org/officeDocument/2006/relationships/notesSlide" Target="../notesSlides/notesSlide23.xml"/><Relationship Id="rId1" Type="http://schemas.openxmlformats.org/officeDocument/2006/relationships/slideLayout" Target="../slideLayouts/slideLayout2.xml"/><Relationship Id="rId11" Type="http://schemas.openxmlformats.org/officeDocument/2006/relationships/image" Target="../media/image24.emf"/><Relationship Id="rId10" Type="http://schemas.openxmlformats.org/officeDocument/2006/relationships/image" Target="../media/image33.png"/><Relationship Id="rId4" Type="http://schemas.openxmlformats.org/officeDocument/2006/relationships/image" Target="../media/image30.emf"/><Relationship Id="rId9" Type="http://schemas.openxmlformats.org/officeDocument/2006/relationships/image" Target="../media/image32.png"/></Relationships>
</file>

<file path=ppt/slides/_rels/slide24.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4.png"/><Relationship Id="rId3" Type="http://schemas.openxmlformats.org/officeDocument/2006/relationships/image" Target="../media/image24.emf"/><Relationship Id="rId7" Type="http://schemas.openxmlformats.org/officeDocument/2006/relationships/image" Target="../media/image45.png"/><Relationship Id="rId2" Type="http://schemas.openxmlformats.org/officeDocument/2006/relationships/notesSlide" Target="../notesSlides/notesSlide24.xml"/><Relationship Id="rId16"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1.png"/><Relationship Id="rId15" Type="http://schemas.openxmlformats.org/officeDocument/2006/relationships/image" Target="../media/image32.png"/><Relationship Id="rId10" Type="http://schemas.openxmlformats.org/officeDocument/2006/relationships/image" Target="../media/image30.emf"/><Relationship Id="rId4" Type="http://schemas.openxmlformats.org/officeDocument/2006/relationships/image" Target="../media/image25.emf"/><Relationship Id="rId9" Type="http://schemas.openxmlformats.org/officeDocument/2006/relationships/image" Target="../media/image29.png"/><Relationship Id="rId14" Type="http://schemas.openxmlformats.org/officeDocument/2006/relationships/image" Target="../media/image31.png"/></Relationships>
</file>

<file path=ppt/slides/_rels/slide25.xml.rels><?xml version="1.0" encoding="UTF-8" standalone="yes"?>
<Relationships xmlns="http://schemas.openxmlformats.org/package/2006/relationships"><Relationship Id="rId13" Type="http://schemas.openxmlformats.org/officeDocument/2006/relationships/image" Target="../media/image33.png"/><Relationship Id="rId3" Type="http://schemas.openxmlformats.org/officeDocument/2006/relationships/image" Target="../media/image47.png"/><Relationship Id="rId12"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4.png"/><Relationship Id="rId5" Type="http://schemas.openxmlformats.org/officeDocument/2006/relationships/image" Target="../media/image25.emf"/><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380.png"/><Relationship Id="rId5" Type="http://schemas.openxmlformats.org/officeDocument/2006/relationships/image" Target="../media/image371.png"/><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image" Target="../media/image54.png"/><Relationship Id="rId7"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33.png"/><Relationship Id="rId4" Type="http://schemas.openxmlformats.org/officeDocument/2006/relationships/image" Target="../media/image55.png"/><Relationship Id="rId9" Type="http://schemas.openxmlformats.org/officeDocument/2006/relationships/image" Target="../media/image32.png"/></Relationships>
</file>

<file path=ppt/slides/_rels/slide29.xml.rels><?xml version="1.0" encoding="UTF-8" standalone="yes"?>
<Relationships xmlns="http://schemas.openxmlformats.org/package/2006/relationships"><Relationship Id="rId8" Type="http://schemas.microsoft.com/office/2007/relationships/hdphoto" Target="../media/hdphoto2.wdp"/><Relationship Id="rId39" Type="http://schemas.openxmlformats.org/officeDocument/2006/relationships/image" Target="../media/image59.png"/><Relationship Id="rId3" Type="http://schemas.openxmlformats.org/officeDocument/2006/relationships/image" Target="../media/image30.emf"/><Relationship Id="rId42" Type="http://schemas.openxmlformats.org/officeDocument/2006/relationships/image" Target="../media/image370.png"/><Relationship Id="rId7" Type="http://schemas.openxmlformats.org/officeDocument/2006/relationships/image" Target="../media/image56.jpeg"/><Relationship Id="rId12" Type="http://schemas.microsoft.com/office/2007/relationships/hdphoto" Target="../media/hdphoto4.wdp"/><Relationship Id="rId38" Type="http://schemas.openxmlformats.org/officeDocument/2006/relationships/image" Target="../media/image330.png"/><Relationship Id="rId2" Type="http://schemas.openxmlformats.org/officeDocument/2006/relationships/notesSlide" Target="../notesSlides/notesSlide28.xml"/><Relationship Id="rId41" Type="http://schemas.openxmlformats.org/officeDocument/2006/relationships/image" Target="../media/image61.png"/><Relationship Id="rId29" Type="http://schemas.openxmlformats.org/officeDocument/2006/relationships/image" Target="../media/image270.png"/><Relationship Id="rId1" Type="http://schemas.openxmlformats.org/officeDocument/2006/relationships/slideLayout" Target="../slideLayouts/slideLayout2.xml"/><Relationship Id="rId6" Type="http://schemas.openxmlformats.org/officeDocument/2006/relationships/image" Target="../media/image450.png"/><Relationship Id="rId11" Type="http://schemas.openxmlformats.org/officeDocument/2006/relationships/image" Target="../media/image58.jpeg"/><Relationship Id="rId40" Type="http://schemas.openxmlformats.org/officeDocument/2006/relationships/image" Target="../media/image60.png"/><Relationship Id="rId45" Type="http://schemas.openxmlformats.org/officeDocument/2006/relationships/image" Target="../media/image530.png"/><Relationship Id="rId5" Type="http://schemas.openxmlformats.org/officeDocument/2006/relationships/image" Target="../media/image440.png"/><Relationship Id="rId10" Type="http://schemas.microsoft.com/office/2007/relationships/hdphoto" Target="../media/hdphoto3.wdp"/><Relationship Id="rId44" Type="http://schemas.openxmlformats.org/officeDocument/2006/relationships/image" Target="../media/image62.png"/><Relationship Id="rId4" Type="http://schemas.openxmlformats.org/officeDocument/2006/relationships/image" Target="../media/image430.png"/><Relationship Id="rId9" Type="http://schemas.openxmlformats.org/officeDocument/2006/relationships/image" Target="../media/image57.jpeg"/><Relationship Id="rId43" Type="http://schemas.openxmlformats.org/officeDocument/2006/relationships/image" Target="../media/image25.emf"/></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image" Target="../media/image64.png"/><Relationship Id="rId7"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1.png"/><Relationship Id="rId4" Type="http://schemas.openxmlformats.org/officeDocument/2006/relationships/image" Target="../media/image65.png"/><Relationship Id="rId9" Type="http://schemas.openxmlformats.org/officeDocument/2006/relationships/image" Target="../media/image24.emf"/></Relationships>
</file>

<file path=ppt/slides/_rels/slide32.xml.rels><?xml version="1.0" encoding="UTF-8" standalone="yes"?>
<Relationships xmlns="http://schemas.openxmlformats.org/package/2006/relationships"><Relationship Id="rId8" Type="http://schemas.openxmlformats.org/officeDocument/2006/relationships/image" Target="../media/image630.png"/><Relationship Id="rId3" Type="http://schemas.microsoft.com/office/2007/relationships/hdphoto" Target="../media/hdphoto5.wdp"/><Relationship Id="rId7"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610.png"/><Relationship Id="rId11" Type="http://schemas.openxmlformats.org/officeDocument/2006/relationships/image" Target="../media/image69.jpg"/><Relationship Id="rId5" Type="http://schemas.openxmlformats.org/officeDocument/2006/relationships/image" Target="../media/image600.png"/><Relationship Id="rId10" Type="http://schemas.openxmlformats.org/officeDocument/2006/relationships/image" Target="../media/image68.png"/><Relationship Id="rId4" Type="http://schemas.openxmlformats.org/officeDocument/2006/relationships/image" Target="../media/image590.png"/><Relationship Id="rId9" Type="http://schemas.openxmlformats.org/officeDocument/2006/relationships/image" Target="../media/image640.png"/></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4.png"/><Relationship Id="rId3" Type="http://schemas.openxmlformats.org/officeDocument/2006/relationships/image" Target="../media/image25.emf"/><Relationship Id="rId7" Type="http://schemas.openxmlformats.org/officeDocument/2006/relationships/image" Target="../media/image46.png"/><Relationship Id="rId17" Type="http://schemas.openxmlformats.org/officeDocument/2006/relationships/image" Target="../media/image24.emf"/><Relationship Id="rId2" Type="http://schemas.openxmlformats.org/officeDocument/2006/relationships/notesSlide" Target="../notesSlides/notesSlide32.xml"/><Relationship Id="rId16"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15" Type="http://schemas.openxmlformats.org/officeDocument/2006/relationships/image" Target="../media/image32.png"/><Relationship Id="rId4" Type="http://schemas.openxmlformats.org/officeDocument/2006/relationships/image" Target="../media/image41.png"/><Relationship Id="rId9" Type="http://schemas.openxmlformats.org/officeDocument/2006/relationships/image" Target="../media/image30.emf"/><Relationship Id="rId14" Type="http://schemas.openxmlformats.org/officeDocument/2006/relationships/image" Target="../media/image31.png"/></Relationships>
</file>

<file path=ppt/slides/_rels/slide35.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image" Target="../media/image64.png"/><Relationship Id="rId7"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1.png"/><Relationship Id="rId4" Type="http://schemas.openxmlformats.org/officeDocument/2006/relationships/image" Target="../media/image65.png"/><Relationship Id="rId9" Type="http://schemas.openxmlformats.org/officeDocument/2006/relationships/image" Target="../media/image24.emf"/></Relationships>
</file>

<file path=ppt/slides/_rels/slide36.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image" Target="../media/image54.png"/><Relationship Id="rId7"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33.png"/><Relationship Id="rId4" Type="http://schemas.openxmlformats.org/officeDocument/2006/relationships/image" Target="../media/image55.png"/><Relationship Id="rId9" Type="http://schemas.openxmlformats.org/officeDocument/2006/relationships/image" Target="../media/image32.png"/></Relationships>
</file>

<file path=ppt/slides/_rels/slide37.xml.rels><?xml version="1.0" encoding="UTF-8" standalone="yes"?>
<Relationships xmlns="http://schemas.openxmlformats.org/package/2006/relationships"><Relationship Id="rId13" Type="http://schemas.openxmlformats.org/officeDocument/2006/relationships/image" Target="../media/image33.png"/><Relationship Id="rId3" Type="http://schemas.openxmlformats.org/officeDocument/2006/relationships/image" Target="../media/image47.png"/><Relationship Id="rId12"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4.png"/><Relationship Id="rId5" Type="http://schemas.openxmlformats.org/officeDocument/2006/relationships/image" Target="../media/image25.emf"/><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4.png"/><Relationship Id="rId3" Type="http://schemas.openxmlformats.org/officeDocument/2006/relationships/image" Target="../media/image25.emf"/><Relationship Id="rId7" Type="http://schemas.openxmlformats.org/officeDocument/2006/relationships/image" Target="../media/image46.png"/><Relationship Id="rId17" Type="http://schemas.openxmlformats.org/officeDocument/2006/relationships/image" Target="../media/image24.emf"/><Relationship Id="rId2" Type="http://schemas.openxmlformats.org/officeDocument/2006/relationships/notesSlide" Target="../notesSlides/notesSlide36.xml"/><Relationship Id="rId16"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15" Type="http://schemas.openxmlformats.org/officeDocument/2006/relationships/image" Target="../media/image32.png"/><Relationship Id="rId4" Type="http://schemas.openxmlformats.org/officeDocument/2006/relationships/image" Target="../media/image41.png"/><Relationship Id="rId9" Type="http://schemas.openxmlformats.org/officeDocument/2006/relationships/image" Target="../media/image30.emf"/><Relationship Id="rId14" Type="http://schemas.openxmlformats.org/officeDocument/2006/relationships/image" Target="../media/image31.png"/></Relationships>
</file>

<file path=ppt/slides/_rels/slide39.xml.rels><?xml version="1.0" encoding="UTF-8" standalone="yes"?>
<Relationships xmlns="http://schemas.openxmlformats.org/package/2006/relationships"><Relationship Id="rId13" Type="http://schemas.openxmlformats.org/officeDocument/2006/relationships/image" Target="../media/image32.png"/><Relationship Id="rId3" Type="http://schemas.openxmlformats.org/officeDocument/2006/relationships/image" Target="../media/image71.png"/><Relationship Id="rId7" Type="http://schemas.openxmlformats.org/officeDocument/2006/relationships/image" Target="../media/image30.emf"/><Relationship Id="rId12" Type="http://schemas.openxmlformats.org/officeDocument/2006/relationships/image" Target="../media/image31.png"/><Relationship Id="rId2" Type="http://schemas.openxmlformats.org/officeDocument/2006/relationships/notesSlide" Target="../notesSlides/notesSlide37.xml"/><Relationship Id="rId16"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4.png"/><Relationship Id="rId5" Type="http://schemas.openxmlformats.org/officeDocument/2006/relationships/image" Target="../media/image24.emf"/><Relationship Id="rId15" Type="http://schemas.openxmlformats.org/officeDocument/2006/relationships/image" Target="../media/image25.emf"/><Relationship Id="rId4" Type="http://schemas.openxmlformats.org/officeDocument/2006/relationships/image" Target="../media/image72.png"/><Relationship Id="rId14" Type="http://schemas.openxmlformats.org/officeDocument/2006/relationships/image" Target="../media/image3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3" Type="http://schemas.openxmlformats.org/officeDocument/2006/relationships/image" Target="../media/image32.png"/><Relationship Id="rId3" Type="http://schemas.openxmlformats.org/officeDocument/2006/relationships/image" Target="../media/image71.png"/><Relationship Id="rId7" Type="http://schemas.openxmlformats.org/officeDocument/2006/relationships/image" Target="../media/image30.emf"/><Relationship Id="rId12" Type="http://schemas.openxmlformats.org/officeDocument/2006/relationships/image" Target="../media/image31.png"/><Relationship Id="rId2" Type="http://schemas.openxmlformats.org/officeDocument/2006/relationships/notesSlide" Target="../notesSlides/notesSlide38.xml"/><Relationship Id="rId16" Type="http://schemas.openxmlformats.org/officeDocument/2006/relationships/image" Target="../media/image74.jpe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4.png"/><Relationship Id="rId5" Type="http://schemas.openxmlformats.org/officeDocument/2006/relationships/image" Target="../media/image24.emf"/><Relationship Id="rId15" Type="http://schemas.openxmlformats.org/officeDocument/2006/relationships/image" Target="../media/image25.emf"/><Relationship Id="rId4" Type="http://schemas.openxmlformats.org/officeDocument/2006/relationships/image" Target="../media/image72.png"/><Relationship Id="rId14" Type="http://schemas.openxmlformats.org/officeDocument/2006/relationships/image" Target="../media/image33.png"/></Relationships>
</file>

<file path=ppt/slides/_rels/slide41.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4.png"/><Relationship Id="rId3" Type="http://schemas.openxmlformats.org/officeDocument/2006/relationships/image" Target="../media/image24.emf"/><Relationship Id="rId7" Type="http://schemas.openxmlformats.org/officeDocument/2006/relationships/image" Target="../media/image45.png"/><Relationship Id="rId2" Type="http://schemas.openxmlformats.org/officeDocument/2006/relationships/notesSlide" Target="../notesSlides/notesSlide39.xml"/><Relationship Id="rId16"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1.png"/><Relationship Id="rId15" Type="http://schemas.openxmlformats.org/officeDocument/2006/relationships/image" Target="../media/image32.png"/><Relationship Id="rId10" Type="http://schemas.openxmlformats.org/officeDocument/2006/relationships/image" Target="../media/image30.emf"/><Relationship Id="rId4" Type="http://schemas.openxmlformats.org/officeDocument/2006/relationships/image" Target="../media/image25.emf"/><Relationship Id="rId9" Type="http://schemas.openxmlformats.org/officeDocument/2006/relationships/image" Target="../media/image29.png"/><Relationship Id="rId14" Type="http://schemas.openxmlformats.org/officeDocument/2006/relationships/image" Target="../media/image31.png"/></Relationships>
</file>

<file path=ppt/slides/_rels/slide42.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4.png"/><Relationship Id="rId3" Type="http://schemas.openxmlformats.org/officeDocument/2006/relationships/image" Target="../media/image24.emf"/><Relationship Id="rId7" Type="http://schemas.openxmlformats.org/officeDocument/2006/relationships/image" Target="../media/image45.png"/><Relationship Id="rId2" Type="http://schemas.openxmlformats.org/officeDocument/2006/relationships/notesSlide" Target="../notesSlides/notesSlide40.xml"/><Relationship Id="rId16"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1.png"/><Relationship Id="rId15" Type="http://schemas.openxmlformats.org/officeDocument/2006/relationships/image" Target="../media/image32.png"/><Relationship Id="rId10" Type="http://schemas.openxmlformats.org/officeDocument/2006/relationships/image" Target="../media/image30.emf"/><Relationship Id="rId4" Type="http://schemas.openxmlformats.org/officeDocument/2006/relationships/image" Target="../media/image25.emf"/><Relationship Id="rId9" Type="http://schemas.openxmlformats.org/officeDocument/2006/relationships/image" Target="../media/image29.png"/><Relationship Id="rId14" Type="http://schemas.openxmlformats.org/officeDocument/2006/relationships/image" Target="../media/image31.png"/></Relationships>
</file>

<file path=ppt/slides/_rels/slide43.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18" Type="http://schemas.openxmlformats.org/officeDocument/2006/relationships/image" Target="../media/image90.pn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84.png"/><Relationship Id="rId17" Type="http://schemas.openxmlformats.org/officeDocument/2006/relationships/image" Target="../media/image89.png"/><Relationship Id="rId2" Type="http://schemas.openxmlformats.org/officeDocument/2006/relationships/notesSlide" Target="../notesSlides/notesSlide41.xml"/><Relationship Id="rId16" Type="http://schemas.openxmlformats.org/officeDocument/2006/relationships/image" Target="../media/image88.png"/><Relationship Id="rId20" Type="http://schemas.openxmlformats.org/officeDocument/2006/relationships/image" Target="../media/image92.png"/><Relationship Id="rId1" Type="http://schemas.openxmlformats.org/officeDocument/2006/relationships/slideLayout" Target="../slideLayouts/slideLayout3.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5" Type="http://schemas.openxmlformats.org/officeDocument/2006/relationships/image" Target="../media/image87.png"/><Relationship Id="rId10" Type="http://schemas.openxmlformats.org/officeDocument/2006/relationships/image" Target="../media/image82.png"/><Relationship Id="rId19" Type="http://schemas.openxmlformats.org/officeDocument/2006/relationships/image" Target="../media/image91.png"/><Relationship Id="rId4" Type="http://schemas.openxmlformats.org/officeDocument/2006/relationships/image" Target="../media/image76.png"/><Relationship Id="rId9" Type="http://schemas.openxmlformats.org/officeDocument/2006/relationships/image" Target="../media/image81.png"/><Relationship Id="rId14" Type="http://schemas.openxmlformats.org/officeDocument/2006/relationships/image" Target="../media/image86.png"/></Relationships>
</file>

<file path=ppt/slides/_rels/slide44.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18" Type="http://schemas.openxmlformats.org/officeDocument/2006/relationships/image" Target="../media/image90.pn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84.png"/><Relationship Id="rId17" Type="http://schemas.openxmlformats.org/officeDocument/2006/relationships/image" Target="../media/image89.png"/><Relationship Id="rId2" Type="http://schemas.openxmlformats.org/officeDocument/2006/relationships/notesSlide" Target="../notesSlides/notesSlide42.xml"/><Relationship Id="rId16" Type="http://schemas.openxmlformats.org/officeDocument/2006/relationships/image" Target="../media/image88.png"/><Relationship Id="rId20" Type="http://schemas.openxmlformats.org/officeDocument/2006/relationships/image" Target="../media/image92.png"/><Relationship Id="rId1" Type="http://schemas.openxmlformats.org/officeDocument/2006/relationships/slideLayout" Target="../slideLayouts/slideLayout3.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5" Type="http://schemas.openxmlformats.org/officeDocument/2006/relationships/image" Target="../media/image87.png"/><Relationship Id="rId10" Type="http://schemas.openxmlformats.org/officeDocument/2006/relationships/image" Target="../media/image82.png"/><Relationship Id="rId19" Type="http://schemas.openxmlformats.org/officeDocument/2006/relationships/image" Target="../media/image91.png"/><Relationship Id="rId4" Type="http://schemas.openxmlformats.org/officeDocument/2006/relationships/image" Target="../media/image76.png"/><Relationship Id="rId9" Type="http://schemas.openxmlformats.org/officeDocument/2006/relationships/image" Target="../media/image81.png"/><Relationship Id="rId14" Type="http://schemas.openxmlformats.org/officeDocument/2006/relationships/image" Target="../media/image86.png"/></Relationships>
</file>

<file path=ppt/slides/_rels/slide45.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4.png"/><Relationship Id="rId3" Type="http://schemas.openxmlformats.org/officeDocument/2006/relationships/image" Target="../media/image24.emf"/><Relationship Id="rId7" Type="http://schemas.openxmlformats.org/officeDocument/2006/relationships/image" Target="../media/image45.png"/><Relationship Id="rId2" Type="http://schemas.openxmlformats.org/officeDocument/2006/relationships/notesSlide" Target="../notesSlides/notesSlide43.xml"/><Relationship Id="rId16"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1.png"/><Relationship Id="rId15" Type="http://schemas.openxmlformats.org/officeDocument/2006/relationships/image" Target="../media/image32.png"/><Relationship Id="rId10" Type="http://schemas.openxmlformats.org/officeDocument/2006/relationships/image" Target="../media/image30.emf"/><Relationship Id="rId4" Type="http://schemas.openxmlformats.org/officeDocument/2006/relationships/image" Target="../media/image25.emf"/><Relationship Id="rId9" Type="http://schemas.openxmlformats.org/officeDocument/2006/relationships/image" Target="../media/image29.png"/><Relationship Id="rId14" Type="http://schemas.openxmlformats.org/officeDocument/2006/relationships/image" Target="../media/image31.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8" Type="http://schemas.openxmlformats.org/officeDocument/2006/relationships/image" Target="../media/image94.emf"/><Relationship Id="rId3" Type="http://schemas.openxmlformats.org/officeDocument/2006/relationships/notesSlide" Target="../notesSlides/notesSlide45.xml"/><Relationship Id="rId7" Type="http://schemas.openxmlformats.org/officeDocument/2006/relationships/oleObject" Target="../embeddings/oleObject2.bin"/><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93.emf"/><Relationship Id="rId5" Type="http://schemas.openxmlformats.org/officeDocument/2006/relationships/oleObject" Target="../embeddings/oleObject1.bin"/><Relationship Id="rId4" Type="http://schemas.openxmlformats.org/officeDocument/2006/relationships/image" Target="../media/image95.png"/></Relationships>
</file>

<file path=ppt/slides/_rels/slide4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4.png"/><Relationship Id="rId3" Type="http://schemas.openxmlformats.org/officeDocument/2006/relationships/image" Target="../media/image24.emf"/><Relationship Id="rId7" Type="http://schemas.openxmlformats.org/officeDocument/2006/relationships/image" Target="../media/image45.png"/><Relationship Id="rId2" Type="http://schemas.openxmlformats.org/officeDocument/2006/relationships/notesSlide" Target="../notesSlides/notesSlide48.xml"/><Relationship Id="rId16"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1.png"/><Relationship Id="rId15" Type="http://schemas.openxmlformats.org/officeDocument/2006/relationships/image" Target="../media/image32.png"/><Relationship Id="rId10" Type="http://schemas.openxmlformats.org/officeDocument/2006/relationships/image" Target="../media/image30.emf"/><Relationship Id="rId4" Type="http://schemas.openxmlformats.org/officeDocument/2006/relationships/image" Target="../media/image25.emf"/><Relationship Id="rId9" Type="http://schemas.openxmlformats.org/officeDocument/2006/relationships/image" Target="../media/image29.png"/><Relationship Id="rId14" Type="http://schemas.openxmlformats.org/officeDocument/2006/relationships/image" Target="../media/image31.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bit.ly/im2HDR_code"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bit.ly/im2HDR" TargetMode="External"/><Relationship Id="rId5" Type="http://schemas.openxmlformats.org/officeDocument/2006/relationships/image" Target="../media/image98.png"/><Relationship Id="rId4" Type="http://schemas.openxmlformats.org/officeDocument/2006/relationships/notesSlide" Target="../notesSlides/notesSlide4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1A33D38-5B68-4F2C-A119-E9343E9BDC9B}"/>
              </a:ext>
            </a:extLst>
          </p:cNvPr>
          <p:cNvSpPr>
            <a:spLocks noGrp="1"/>
          </p:cNvSpPr>
          <p:nvPr>
            <p:ph type="ctrTitle"/>
          </p:nvPr>
        </p:nvSpPr>
        <p:spPr>
          <a:xfrm>
            <a:off x="552000" y="1122363"/>
            <a:ext cx="11088000" cy="2387600"/>
          </a:xfrm>
        </p:spPr>
        <p:txBody>
          <a:bodyPr>
            <a:noAutofit/>
          </a:bodyPr>
          <a:lstStyle/>
          <a:p>
            <a:r>
              <a:rPr lang="en-US" altLang="zh-TW" sz="4800" b="1" dirty="0">
                <a:solidFill>
                  <a:srgbClr val="002060"/>
                </a:solidFill>
              </a:rPr>
              <a:t>Single-Image HDR Reconstruction </a:t>
            </a:r>
            <a:br>
              <a:rPr lang="en-US" altLang="zh-TW" sz="4800" b="1" dirty="0">
                <a:solidFill>
                  <a:srgbClr val="002060"/>
                </a:solidFill>
              </a:rPr>
            </a:br>
            <a:r>
              <a:rPr lang="en-US" altLang="zh-TW" sz="4800" b="1" dirty="0">
                <a:solidFill>
                  <a:srgbClr val="002060"/>
                </a:solidFill>
              </a:rPr>
              <a:t>by Learning to Reverse the Camera Pipeline</a:t>
            </a:r>
            <a:endParaRPr lang="zh-TW" altLang="en-US" sz="4800" b="1" dirty="0">
              <a:solidFill>
                <a:srgbClr val="002060"/>
              </a:solidFill>
            </a:endParaRPr>
          </a:p>
        </p:txBody>
      </p:sp>
      <p:sp>
        <p:nvSpPr>
          <p:cNvPr id="3" name="副標題 2">
            <a:extLst>
              <a:ext uri="{FF2B5EF4-FFF2-40B4-BE49-F238E27FC236}">
                <a16:creationId xmlns:a16="http://schemas.microsoft.com/office/drawing/2014/main" id="{6CC89952-300B-4B92-ABBF-6A495E0A51D2}"/>
              </a:ext>
            </a:extLst>
          </p:cNvPr>
          <p:cNvSpPr>
            <a:spLocks noGrp="1"/>
          </p:cNvSpPr>
          <p:nvPr>
            <p:ph type="subTitle" idx="1"/>
          </p:nvPr>
        </p:nvSpPr>
        <p:spPr>
          <a:xfrm>
            <a:off x="0" y="5081929"/>
            <a:ext cx="12192000" cy="1655762"/>
          </a:xfrm>
        </p:spPr>
        <p:txBody>
          <a:bodyPr anchor="ctr">
            <a:normAutofit/>
          </a:bodyPr>
          <a:lstStyle/>
          <a:p>
            <a:r>
              <a:rPr lang="en-US" altLang="zh-TW" sz="2000" dirty="0"/>
              <a:t>Yu-</a:t>
            </a:r>
            <a:r>
              <a:rPr lang="en-US" altLang="zh-TW" sz="2000" dirty="0" err="1"/>
              <a:t>Lun</a:t>
            </a:r>
            <a:r>
              <a:rPr lang="en-US" altLang="zh-TW" sz="2000" dirty="0"/>
              <a:t> Liu</a:t>
            </a:r>
            <a:r>
              <a:rPr lang="en-US" altLang="zh-TW" sz="2000" baseline="30000" dirty="0"/>
              <a:t>1,2</a:t>
            </a:r>
            <a:r>
              <a:rPr lang="zh-TW" altLang="en-US" sz="2000" baseline="30000" dirty="0"/>
              <a:t>*</a:t>
            </a:r>
            <a:r>
              <a:rPr lang="en-US" altLang="zh-TW" sz="2000" dirty="0"/>
              <a:t>  Wei-Sheng Lai</a:t>
            </a:r>
            <a:r>
              <a:rPr lang="en-US" altLang="zh-TW" sz="2000" baseline="30000" dirty="0"/>
              <a:t>3</a:t>
            </a:r>
            <a:r>
              <a:rPr lang="zh-TW" altLang="en-US" sz="2000" baseline="30000" dirty="0"/>
              <a:t>*</a:t>
            </a:r>
            <a:r>
              <a:rPr lang="en-US" altLang="zh-TW" sz="2000" dirty="0"/>
              <a:t>  Yu-Sheng Chen</a:t>
            </a:r>
            <a:r>
              <a:rPr lang="en-US" altLang="zh-TW" sz="2000" baseline="30000" dirty="0"/>
              <a:t>1</a:t>
            </a:r>
            <a:r>
              <a:rPr lang="en-US" altLang="zh-TW" sz="2000" dirty="0"/>
              <a:t>  Yi-Lung Kao</a:t>
            </a:r>
            <a:r>
              <a:rPr lang="en-US" altLang="zh-TW" sz="2000" baseline="30000" dirty="0"/>
              <a:t>1</a:t>
            </a:r>
            <a:r>
              <a:rPr lang="zh-TW" altLang="en-US" sz="2000" dirty="0"/>
              <a:t>  </a:t>
            </a:r>
            <a:r>
              <a:rPr lang="en-US" altLang="zh-TW" sz="2000" dirty="0"/>
              <a:t>Ming-</a:t>
            </a:r>
            <a:r>
              <a:rPr lang="en-US" altLang="zh-TW" sz="2000" dirty="0" err="1"/>
              <a:t>Hsuan</a:t>
            </a:r>
            <a:r>
              <a:rPr lang="en-US" altLang="zh-TW" sz="2000" dirty="0"/>
              <a:t> Yang</a:t>
            </a:r>
            <a:r>
              <a:rPr lang="en-US" altLang="zh-TW" sz="2000" baseline="30000" dirty="0"/>
              <a:t>3,4</a:t>
            </a:r>
            <a:r>
              <a:rPr lang="en-US" altLang="zh-TW" sz="2000" dirty="0"/>
              <a:t>  Yung-Yu Chuang</a:t>
            </a:r>
            <a:r>
              <a:rPr lang="en-US" altLang="zh-TW" sz="2000" baseline="30000" dirty="0"/>
              <a:t>1</a:t>
            </a:r>
            <a:r>
              <a:rPr lang="en-US" altLang="zh-TW" sz="2000" dirty="0"/>
              <a:t>  Jia-Bin Huang</a:t>
            </a:r>
            <a:r>
              <a:rPr lang="en-US" altLang="zh-TW" sz="2000" baseline="30000" dirty="0"/>
              <a:t>5</a:t>
            </a:r>
          </a:p>
          <a:p>
            <a:r>
              <a:rPr lang="en-US" altLang="zh-TW" sz="2000" baseline="30000" dirty="0">
                <a:solidFill>
                  <a:srgbClr val="0070C0"/>
                </a:solidFill>
              </a:rPr>
              <a:t>1</a:t>
            </a:r>
            <a:r>
              <a:rPr lang="en-US" altLang="zh-TW" sz="2000" dirty="0">
                <a:solidFill>
                  <a:srgbClr val="0070C0"/>
                </a:solidFill>
              </a:rPr>
              <a:t>National Taiwan University</a:t>
            </a:r>
            <a:r>
              <a:rPr lang="zh-TW" altLang="en-US" sz="2000" dirty="0">
                <a:solidFill>
                  <a:srgbClr val="0070C0"/>
                </a:solidFill>
              </a:rPr>
              <a:t> </a:t>
            </a:r>
            <a:r>
              <a:rPr lang="en-US" altLang="zh-TW" sz="2000" dirty="0">
                <a:solidFill>
                  <a:srgbClr val="0070C0"/>
                </a:solidFill>
              </a:rPr>
              <a:t> </a:t>
            </a:r>
            <a:r>
              <a:rPr lang="en-US" altLang="zh-TW" sz="2000" baseline="30000" dirty="0">
                <a:solidFill>
                  <a:srgbClr val="0070C0"/>
                </a:solidFill>
              </a:rPr>
              <a:t>2</a:t>
            </a:r>
            <a:r>
              <a:rPr lang="en-US" altLang="zh-TW" sz="2000" dirty="0">
                <a:solidFill>
                  <a:srgbClr val="0070C0"/>
                </a:solidFill>
              </a:rPr>
              <a:t>MediaTek Inc.</a:t>
            </a:r>
            <a:r>
              <a:rPr lang="zh-TW" altLang="en-US" sz="2000" dirty="0">
                <a:solidFill>
                  <a:srgbClr val="0070C0"/>
                </a:solidFill>
              </a:rPr>
              <a:t> </a:t>
            </a:r>
            <a:r>
              <a:rPr lang="en-US" altLang="zh-TW" sz="2000" dirty="0">
                <a:solidFill>
                  <a:srgbClr val="0070C0"/>
                </a:solidFill>
              </a:rPr>
              <a:t> </a:t>
            </a:r>
            <a:r>
              <a:rPr lang="en-US" altLang="zh-TW" sz="2000" baseline="30000" dirty="0">
                <a:solidFill>
                  <a:srgbClr val="0070C0"/>
                </a:solidFill>
              </a:rPr>
              <a:t>3</a:t>
            </a:r>
            <a:r>
              <a:rPr lang="en-US" altLang="zh-TW" sz="2000" dirty="0">
                <a:solidFill>
                  <a:srgbClr val="0070C0"/>
                </a:solidFill>
              </a:rPr>
              <a:t>Google </a:t>
            </a:r>
            <a:r>
              <a:rPr lang="en-US" altLang="zh-TW" sz="2000" baseline="30000" dirty="0">
                <a:solidFill>
                  <a:srgbClr val="0070C0"/>
                </a:solidFill>
              </a:rPr>
              <a:t>4</a:t>
            </a:r>
            <a:r>
              <a:rPr lang="en-US" altLang="zh-TW" sz="2000" dirty="0">
                <a:solidFill>
                  <a:srgbClr val="0070C0"/>
                </a:solidFill>
              </a:rPr>
              <a:t>UC</a:t>
            </a:r>
            <a:r>
              <a:rPr lang="zh-TW" altLang="en-US" sz="2000" dirty="0">
                <a:solidFill>
                  <a:srgbClr val="0070C0"/>
                </a:solidFill>
              </a:rPr>
              <a:t> </a:t>
            </a:r>
            <a:r>
              <a:rPr lang="en-US" altLang="zh-TW" sz="2000" dirty="0">
                <a:solidFill>
                  <a:srgbClr val="0070C0"/>
                </a:solidFill>
              </a:rPr>
              <a:t>Merced </a:t>
            </a:r>
            <a:r>
              <a:rPr lang="zh-TW" altLang="en-US" sz="2000" dirty="0">
                <a:solidFill>
                  <a:srgbClr val="0070C0"/>
                </a:solidFill>
              </a:rPr>
              <a:t> </a:t>
            </a:r>
            <a:r>
              <a:rPr lang="en-US" altLang="zh-TW" sz="2000" baseline="30000" dirty="0">
                <a:solidFill>
                  <a:srgbClr val="0070C0"/>
                </a:solidFill>
              </a:rPr>
              <a:t>5</a:t>
            </a:r>
            <a:r>
              <a:rPr lang="en-US" altLang="zh-TW" sz="2000" dirty="0">
                <a:solidFill>
                  <a:srgbClr val="0070C0"/>
                </a:solidFill>
              </a:rPr>
              <a:t>Virginia Tech</a:t>
            </a:r>
            <a:endParaRPr lang="zh-TW" altLang="en-US" sz="2000" dirty="0">
              <a:solidFill>
                <a:srgbClr val="0070C0"/>
              </a:solidFill>
            </a:endParaRPr>
          </a:p>
        </p:txBody>
      </p:sp>
      <p:pic>
        <p:nvPicPr>
          <p:cNvPr id="5" name="Picture 6">
            <a:extLst>
              <a:ext uri="{FF2B5EF4-FFF2-40B4-BE49-F238E27FC236}">
                <a16:creationId xmlns:a16="http://schemas.microsoft.com/office/drawing/2014/main" id="{4682F65F-C075-4202-9282-F42C7946BE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94" t="-218" r="29439" b="67468"/>
          <a:stretch/>
        </p:blipFill>
        <p:spPr bwMode="auto">
          <a:xfrm>
            <a:off x="171956" y="3872946"/>
            <a:ext cx="1497323" cy="1497323"/>
          </a:xfrm>
          <a:prstGeom prst="ellipse">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6" name="Picture 8">
            <a:extLst>
              <a:ext uri="{FF2B5EF4-FFF2-40B4-BE49-F238E27FC236}">
                <a16:creationId xmlns:a16="http://schemas.microsoft.com/office/drawing/2014/main" id="{600E2200-9F4E-4974-BC73-7936C9DC967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480" t="2295" r="21600" b="55785"/>
          <a:stretch/>
        </p:blipFill>
        <p:spPr bwMode="auto">
          <a:xfrm>
            <a:off x="1897083" y="3872946"/>
            <a:ext cx="1497322" cy="1497322"/>
          </a:xfrm>
          <a:prstGeom prst="ellipse">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8" name="Picture 12">
            <a:extLst>
              <a:ext uri="{FF2B5EF4-FFF2-40B4-BE49-F238E27FC236}">
                <a16:creationId xmlns:a16="http://schemas.microsoft.com/office/drawing/2014/main" id="{A49B5A68-E72B-4338-AFBD-81035A8C19F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12" t="6894" r="35512" b="27606"/>
          <a:stretch/>
        </p:blipFill>
        <p:spPr bwMode="auto">
          <a:xfrm>
            <a:off x="8797597" y="3872946"/>
            <a:ext cx="1497322" cy="1497322"/>
          </a:xfrm>
          <a:prstGeom prst="ellipse">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9" name="Picture 14" descr="Jia-Bin Huang">
            <a:extLst>
              <a:ext uri="{FF2B5EF4-FFF2-40B4-BE49-F238E27FC236}">
                <a16:creationId xmlns:a16="http://schemas.microsoft.com/office/drawing/2014/main" id="{3E1C313B-D472-4F69-8CD9-8A6E509B8C7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323" r="1751" b="27309"/>
          <a:stretch/>
        </p:blipFill>
        <p:spPr bwMode="auto">
          <a:xfrm>
            <a:off x="10522723" y="3872946"/>
            <a:ext cx="1497322" cy="1497322"/>
          </a:xfrm>
          <a:prstGeom prst="ellipse">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10" name="圖片 9">
            <a:extLst>
              <a:ext uri="{FF2B5EF4-FFF2-40B4-BE49-F238E27FC236}">
                <a16:creationId xmlns:a16="http://schemas.microsoft.com/office/drawing/2014/main" id="{7A6028F6-B287-4D34-8BB9-C191FE282F42}"/>
              </a:ext>
            </a:extLst>
          </p:cNvPr>
          <p:cNvPicPr>
            <a:picLocks noChangeAspect="1"/>
          </p:cNvPicPr>
          <p:nvPr/>
        </p:nvPicPr>
        <p:blipFill rotWithShape="1">
          <a:blip r:embed="rId7"/>
          <a:srcRect l="28956" t="5832" r="34056" b="43253"/>
          <a:stretch/>
        </p:blipFill>
        <p:spPr>
          <a:xfrm>
            <a:off x="3622209" y="3872942"/>
            <a:ext cx="1497323" cy="1497330"/>
          </a:xfrm>
          <a:prstGeom prst="ellipse">
            <a:avLst/>
          </a:prstGeom>
          <a:ln w="38100">
            <a:solidFill>
              <a:schemeClr val="tx1"/>
            </a:solidFill>
          </a:ln>
        </p:spPr>
      </p:pic>
      <p:pic>
        <p:nvPicPr>
          <p:cNvPr id="11" name="圖片 10">
            <a:extLst>
              <a:ext uri="{FF2B5EF4-FFF2-40B4-BE49-F238E27FC236}">
                <a16:creationId xmlns:a16="http://schemas.microsoft.com/office/drawing/2014/main" id="{2395E900-3BFE-4C01-9A89-1A5661AC1E55}"/>
              </a:ext>
            </a:extLst>
          </p:cNvPr>
          <p:cNvPicPr>
            <a:picLocks noChangeAspect="1"/>
          </p:cNvPicPr>
          <p:nvPr/>
        </p:nvPicPr>
        <p:blipFill rotWithShape="1">
          <a:blip r:embed="rId8"/>
          <a:srcRect l="15095" t="5559" r="16461" b="32005"/>
          <a:stretch/>
        </p:blipFill>
        <p:spPr>
          <a:xfrm>
            <a:off x="5347336" y="3872946"/>
            <a:ext cx="1497323" cy="1497323"/>
          </a:xfrm>
          <a:prstGeom prst="ellipse">
            <a:avLst/>
          </a:prstGeom>
          <a:ln w="38100">
            <a:solidFill>
              <a:schemeClr val="tx1"/>
            </a:solidFill>
          </a:ln>
        </p:spPr>
      </p:pic>
      <p:pic>
        <p:nvPicPr>
          <p:cNvPr id="13" name="Picture 10" descr="Ming-Hsuan Yang">
            <a:extLst>
              <a:ext uri="{FF2B5EF4-FFF2-40B4-BE49-F238E27FC236}">
                <a16:creationId xmlns:a16="http://schemas.microsoft.com/office/drawing/2014/main" id="{87EE8574-4F37-498C-8C42-0960E76DA75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8222" t="1" r="-8222" b="190"/>
          <a:stretch/>
        </p:blipFill>
        <p:spPr bwMode="auto">
          <a:xfrm>
            <a:off x="7072463" y="3872947"/>
            <a:ext cx="1497330" cy="1497321"/>
          </a:xfrm>
          <a:prstGeom prst="ellipse">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12" name="Picture 12" descr="Events | Algolux">
            <a:extLst>
              <a:ext uri="{FF2B5EF4-FFF2-40B4-BE49-F238E27FC236}">
                <a16:creationId xmlns:a16="http://schemas.microsoft.com/office/drawing/2014/main" id="{4D3C5BBB-0120-43D8-B998-5DDEA78C6CC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42814" y="0"/>
            <a:ext cx="6249186" cy="14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86194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5833EF8D-7481-4D32-8A24-64AD31BC93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884" y="1404000"/>
            <a:ext cx="5400000" cy="4050000"/>
          </a:xfrm>
          <a:prstGeom prst="rect">
            <a:avLst/>
          </a:prstGeom>
        </p:spPr>
      </p:pic>
      <p:pic>
        <p:nvPicPr>
          <p:cNvPr id="5" name="圖片 4">
            <a:extLst>
              <a:ext uri="{FF2B5EF4-FFF2-40B4-BE49-F238E27FC236}">
                <a16:creationId xmlns:a16="http://schemas.microsoft.com/office/drawing/2014/main" id="{37204312-ED07-4616-8069-F7AADEA863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5116" y="1404000"/>
            <a:ext cx="5400000" cy="4050000"/>
          </a:xfrm>
          <a:prstGeom prst="rect">
            <a:avLst/>
          </a:prstGeom>
        </p:spPr>
      </p:pic>
      <p:sp>
        <p:nvSpPr>
          <p:cNvPr id="6" name="箭號: 向右 5">
            <a:extLst>
              <a:ext uri="{FF2B5EF4-FFF2-40B4-BE49-F238E27FC236}">
                <a16:creationId xmlns:a16="http://schemas.microsoft.com/office/drawing/2014/main" id="{960486B3-9EE3-4DFF-8C76-67D0CD63EE41}"/>
              </a:ext>
            </a:extLst>
          </p:cNvPr>
          <p:cNvSpPr/>
          <p:nvPr/>
        </p:nvSpPr>
        <p:spPr>
          <a:xfrm>
            <a:off x="5853000" y="3186684"/>
            <a:ext cx="48600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a:extLst>
              <a:ext uri="{FF2B5EF4-FFF2-40B4-BE49-F238E27FC236}">
                <a16:creationId xmlns:a16="http://schemas.microsoft.com/office/drawing/2014/main" id="{E5E1DE35-BE75-4A08-86D9-5CF71703B385}"/>
              </a:ext>
            </a:extLst>
          </p:cNvPr>
          <p:cNvSpPr/>
          <p:nvPr/>
        </p:nvSpPr>
        <p:spPr>
          <a:xfrm>
            <a:off x="1748582" y="5454000"/>
            <a:ext cx="2576603" cy="523220"/>
          </a:xfrm>
          <a:prstGeom prst="rect">
            <a:avLst/>
          </a:prstGeom>
        </p:spPr>
        <p:txBody>
          <a:bodyPr wrap="none">
            <a:spAutoFit/>
          </a:bodyPr>
          <a:lstStyle/>
          <a:p>
            <a:r>
              <a:rPr lang="en-US" altLang="zh-TW" sz="2800" dirty="0">
                <a:latin typeface="NimbusRomNo9L-Regu"/>
              </a:rPr>
              <a:t>Input LDR image</a:t>
            </a:r>
            <a:endParaRPr lang="zh-TW" altLang="en-US" sz="2800" dirty="0"/>
          </a:p>
        </p:txBody>
      </p:sp>
      <p:sp>
        <p:nvSpPr>
          <p:cNvPr id="8" name="矩形 7">
            <a:extLst>
              <a:ext uri="{FF2B5EF4-FFF2-40B4-BE49-F238E27FC236}">
                <a16:creationId xmlns:a16="http://schemas.microsoft.com/office/drawing/2014/main" id="{C3B2588D-5B60-439B-90D0-9D530BF0A7BD}"/>
              </a:ext>
            </a:extLst>
          </p:cNvPr>
          <p:cNvSpPr/>
          <p:nvPr/>
        </p:nvSpPr>
        <p:spPr>
          <a:xfrm>
            <a:off x="7696094" y="5454000"/>
            <a:ext cx="2918043" cy="523220"/>
          </a:xfrm>
          <a:prstGeom prst="rect">
            <a:avLst/>
          </a:prstGeom>
        </p:spPr>
        <p:txBody>
          <a:bodyPr wrap="none">
            <a:spAutoFit/>
          </a:bodyPr>
          <a:lstStyle/>
          <a:p>
            <a:r>
              <a:rPr lang="en-US" altLang="zh-TW" sz="2800" dirty="0">
                <a:latin typeface="NimbusRomNo9L-Regu"/>
              </a:rPr>
              <a:t>Output HDR image</a:t>
            </a:r>
            <a:endParaRPr lang="zh-TW" altLang="en-US" sz="2800" dirty="0"/>
          </a:p>
        </p:txBody>
      </p:sp>
      <p:sp>
        <p:nvSpPr>
          <p:cNvPr id="9" name="文字方塊 8">
            <a:extLst>
              <a:ext uri="{FF2B5EF4-FFF2-40B4-BE49-F238E27FC236}">
                <a16:creationId xmlns:a16="http://schemas.microsoft.com/office/drawing/2014/main" id="{DBFFCB29-ABFF-4287-BA32-9C0DB5855D47}"/>
              </a:ext>
            </a:extLst>
          </p:cNvPr>
          <p:cNvSpPr txBox="1"/>
          <p:nvPr/>
        </p:nvSpPr>
        <p:spPr>
          <a:xfrm>
            <a:off x="5300045" y="0"/>
            <a:ext cx="1591911" cy="584775"/>
          </a:xfrm>
          <a:prstGeom prst="rect">
            <a:avLst/>
          </a:prstGeom>
          <a:noFill/>
        </p:spPr>
        <p:txBody>
          <a:bodyPr wrap="none" rtlCol="0">
            <a:spAutoFit/>
          </a:bodyPr>
          <a:lstStyle/>
          <a:p>
            <a:r>
              <a:rPr lang="en-US" altLang="zh-TW" sz="3200" dirty="0">
                <a:solidFill>
                  <a:srgbClr val="002060"/>
                </a:solidFill>
              </a:rPr>
              <a:t>Problem</a:t>
            </a:r>
          </a:p>
        </p:txBody>
      </p:sp>
      <p:sp>
        <p:nvSpPr>
          <p:cNvPr id="10" name="矩形 9">
            <a:extLst>
              <a:ext uri="{FF2B5EF4-FFF2-40B4-BE49-F238E27FC236}">
                <a16:creationId xmlns:a16="http://schemas.microsoft.com/office/drawing/2014/main" id="{66F1C72E-6AD6-43F9-B18D-F715E28E0470}"/>
              </a:ext>
            </a:extLst>
          </p:cNvPr>
          <p:cNvSpPr/>
          <p:nvPr/>
        </p:nvSpPr>
        <p:spPr>
          <a:xfrm>
            <a:off x="469268" y="584775"/>
            <a:ext cx="11253465" cy="584775"/>
          </a:xfrm>
          <a:prstGeom prst="rect">
            <a:avLst/>
          </a:prstGeom>
        </p:spPr>
        <p:txBody>
          <a:bodyPr wrap="none">
            <a:spAutoFit/>
          </a:bodyPr>
          <a:lstStyle/>
          <a:p>
            <a:r>
              <a:rPr lang="en-US" altLang="zh-TW" sz="3200" dirty="0"/>
              <a:t>However, most existing images are captured with a single exposure</a:t>
            </a:r>
            <a:endParaRPr lang="zh-TW" altLang="en-US" sz="3200" dirty="0"/>
          </a:p>
        </p:txBody>
      </p:sp>
      <p:sp>
        <p:nvSpPr>
          <p:cNvPr id="3" name="矩形: 圓角 2">
            <a:extLst>
              <a:ext uri="{FF2B5EF4-FFF2-40B4-BE49-F238E27FC236}">
                <a16:creationId xmlns:a16="http://schemas.microsoft.com/office/drawing/2014/main" id="{58F07E33-54CF-4896-B85D-2F92FFC0735C}"/>
              </a:ext>
            </a:extLst>
          </p:cNvPr>
          <p:cNvSpPr/>
          <p:nvPr/>
        </p:nvSpPr>
        <p:spPr>
          <a:xfrm>
            <a:off x="4407267" y="3905766"/>
            <a:ext cx="3204000" cy="914400"/>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TW" sz="3200" dirty="0"/>
              <a:t>Single-image HDR reconstruction</a:t>
            </a:r>
            <a:endParaRPr lang="zh-TW" altLang="en-US" sz="3200" dirty="0"/>
          </a:p>
        </p:txBody>
      </p:sp>
    </p:spTree>
    <p:extLst>
      <p:ext uri="{BB962C8B-B14F-4D97-AF65-F5344CB8AC3E}">
        <p14:creationId xmlns:p14="http://schemas.microsoft.com/office/powerpoint/2010/main" val="21598329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5833EF8D-7481-4D32-8A24-64AD31BC93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884" y="1404000"/>
            <a:ext cx="5400000" cy="4050000"/>
          </a:xfrm>
          <a:prstGeom prst="rect">
            <a:avLst/>
          </a:prstGeom>
        </p:spPr>
      </p:pic>
      <p:pic>
        <p:nvPicPr>
          <p:cNvPr id="5" name="圖片 4">
            <a:extLst>
              <a:ext uri="{FF2B5EF4-FFF2-40B4-BE49-F238E27FC236}">
                <a16:creationId xmlns:a16="http://schemas.microsoft.com/office/drawing/2014/main" id="{37204312-ED07-4616-8069-F7AADEA863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5116" y="1404000"/>
            <a:ext cx="5400000" cy="4050000"/>
          </a:xfrm>
          <a:prstGeom prst="rect">
            <a:avLst/>
          </a:prstGeom>
        </p:spPr>
      </p:pic>
      <p:sp>
        <p:nvSpPr>
          <p:cNvPr id="6" name="箭號: 向右 5">
            <a:extLst>
              <a:ext uri="{FF2B5EF4-FFF2-40B4-BE49-F238E27FC236}">
                <a16:creationId xmlns:a16="http://schemas.microsoft.com/office/drawing/2014/main" id="{960486B3-9EE3-4DFF-8C76-67D0CD63EE41}"/>
              </a:ext>
            </a:extLst>
          </p:cNvPr>
          <p:cNvSpPr/>
          <p:nvPr/>
        </p:nvSpPr>
        <p:spPr>
          <a:xfrm>
            <a:off x="5853000" y="3186684"/>
            <a:ext cx="48600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箭號: 向右 6">
            <a:extLst>
              <a:ext uri="{FF2B5EF4-FFF2-40B4-BE49-F238E27FC236}">
                <a16:creationId xmlns:a16="http://schemas.microsoft.com/office/drawing/2014/main" id="{013B7918-35AC-4FFC-B304-DCC829861269}"/>
              </a:ext>
            </a:extLst>
          </p:cNvPr>
          <p:cNvSpPr>
            <a:spLocks noChangeAspect="1"/>
          </p:cNvSpPr>
          <p:nvPr/>
        </p:nvSpPr>
        <p:spPr>
          <a:xfrm rot="13500000">
            <a:off x="1720517" y="4427620"/>
            <a:ext cx="490585" cy="2430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8" name="矩形: 圓角 7">
            <a:extLst>
              <a:ext uri="{FF2B5EF4-FFF2-40B4-BE49-F238E27FC236}">
                <a16:creationId xmlns:a16="http://schemas.microsoft.com/office/drawing/2014/main" id="{6C57A5CB-E586-4260-A423-115D44DEC34C}"/>
              </a:ext>
            </a:extLst>
          </p:cNvPr>
          <p:cNvSpPr/>
          <p:nvPr/>
        </p:nvSpPr>
        <p:spPr>
          <a:xfrm>
            <a:off x="1361171" y="4808482"/>
            <a:ext cx="1728000" cy="28800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rPr>
              <a:t>Under-exposed</a:t>
            </a:r>
            <a:endParaRPr lang="zh-TW" altLang="en-US" dirty="0">
              <a:solidFill>
                <a:schemeClr val="tx1"/>
              </a:solidFill>
            </a:endParaRPr>
          </a:p>
        </p:txBody>
      </p:sp>
      <p:sp>
        <p:nvSpPr>
          <p:cNvPr id="9" name="箭號: 向右 8">
            <a:extLst>
              <a:ext uri="{FF2B5EF4-FFF2-40B4-BE49-F238E27FC236}">
                <a16:creationId xmlns:a16="http://schemas.microsoft.com/office/drawing/2014/main" id="{719C7B67-5D97-4FE3-AB98-60C2F2884CA3}"/>
              </a:ext>
            </a:extLst>
          </p:cNvPr>
          <p:cNvSpPr>
            <a:spLocks noChangeAspect="1"/>
          </p:cNvSpPr>
          <p:nvPr/>
        </p:nvSpPr>
        <p:spPr>
          <a:xfrm rot="8100000">
            <a:off x="1201794" y="1668656"/>
            <a:ext cx="490585" cy="2430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0" name="矩形: 圓角 9">
            <a:extLst>
              <a:ext uri="{FF2B5EF4-FFF2-40B4-BE49-F238E27FC236}">
                <a16:creationId xmlns:a16="http://schemas.microsoft.com/office/drawing/2014/main" id="{50663133-6D3F-47FE-8FBB-BE227B809425}"/>
              </a:ext>
            </a:extLst>
          </p:cNvPr>
          <p:cNvSpPr/>
          <p:nvPr/>
        </p:nvSpPr>
        <p:spPr>
          <a:xfrm>
            <a:off x="1706448" y="1242794"/>
            <a:ext cx="1512000" cy="28800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rPr>
              <a:t>Over-exposed</a:t>
            </a:r>
            <a:endParaRPr lang="zh-TW" altLang="en-US" dirty="0">
              <a:solidFill>
                <a:schemeClr val="tx1"/>
              </a:solidFill>
            </a:endParaRPr>
          </a:p>
        </p:txBody>
      </p:sp>
      <p:sp>
        <p:nvSpPr>
          <p:cNvPr id="11" name="矩形 10">
            <a:extLst>
              <a:ext uri="{FF2B5EF4-FFF2-40B4-BE49-F238E27FC236}">
                <a16:creationId xmlns:a16="http://schemas.microsoft.com/office/drawing/2014/main" id="{CE4A8D06-9C2F-4824-BBA7-04D18EFB918E}"/>
              </a:ext>
            </a:extLst>
          </p:cNvPr>
          <p:cNvSpPr/>
          <p:nvPr/>
        </p:nvSpPr>
        <p:spPr>
          <a:xfrm>
            <a:off x="1748582" y="5454000"/>
            <a:ext cx="2576603" cy="523220"/>
          </a:xfrm>
          <a:prstGeom prst="rect">
            <a:avLst/>
          </a:prstGeom>
        </p:spPr>
        <p:txBody>
          <a:bodyPr wrap="none">
            <a:spAutoFit/>
          </a:bodyPr>
          <a:lstStyle/>
          <a:p>
            <a:r>
              <a:rPr lang="en-US" altLang="zh-TW" sz="2800" dirty="0">
                <a:latin typeface="NimbusRomNo9L-Regu"/>
              </a:rPr>
              <a:t>Input LDR image</a:t>
            </a:r>
            <a:endParaRPr lang="zh-TW" altLang="en-US" sz="2800" dirty="0"/>
          </a:p>
        </p:txBody>
      </p:sp>
      <p:sp>
        <p:nvSpPr>
          <p:cNvPr id="12" name="矩形 11">
            <a:extLst>
              <a:ext uri="{FF2B5EF4-FFF2-40B4-BE49-F238E27FC236}">
                <a16:creationId xmlns:a16="http://schemas.microsoft.com/office/drawing/2014/main" id="{FDC4B888-61A0-432E-9598-A1CD8F013F37}"/>
              </a:ext>
            </a:extLst>
          </p:cNvPr>
          <p:cNvSpPr/>
          <p:nvPr/>
        </p:nvSpPr>
        <p:spPr>
          <a:xfrm>
            <a:off x="7696094" y="5454000"/>
            <a:ext cx="2918043" cy="523220"/>
          </a:xfrm>
          <a:prstGeom prst="rect">
            <a:avLst/>
          </a:prstGeom>
        </p:spPr>
        <p:txBody>
          <a:bodyPr wrap="none">
            <a:spAutoFit/>
          </a:bodyPr>
          <a:lstStyle/>
          <a:p>
            <a:r>
              <a:rPr lang="en-US" altLang="zh-TW" sz="2800" dirty="0">
                <a:latin typeface="NimbusRomNo9L-Regu"/>
              </a:rPr>
              <a:t>Output HDR image</a:t>
            </a:r>
            <a:endParaRPr lang="zh-TW" altLang="en-US" sz="2800" dirty="0"/>
          </a:p>
        </p:txBody>
      </p:sp>
      <p:sp>
        <p:nvSpPr>
          <p:cNvPr id="15" name="文字方塊 14">
            <a:extLst>
              <a:ext uri="{FF2B5EF4-FFF2-40B4-BE49-F238E27FC236}">
                <a16:creationId xmlns:a16="http://schemas.microsoft.com/office/drawing/2014/main" id="{ACF1BA15-04A4-47C8-84DF-E839323E729A}"/>
              </a:ext>
            </a:extLst>
          </p:cNvPr>
          <p:cNvSpPr txBox="1"/>
          <p:nvPr/>
        </p:nvSpPr>
        <p:spPr>
          <a:xfrm>
            <a:off x="5105280" y="0"/>
            <a:ext cx="1981440" cy="584775"/>
          </a:xfrm>
          <a:prstGeom prst="rect">
            <a:avLst/>
          </a:prstGeom>
          <a:noFill/>
        </p:spPr>
        <p:txBody>
          <a:bodyPr wrap="none" rtlCol="0">
            <a:spAutoFit/>
          </a:bodyPr>
          <a:lstStyle/>
          <a:p>
            <a:r>
              <a:rPr lang="en-US" altLang="zh-TW" sz="3200" dirty="0">
                <a:solidFill>
                  <a:srgbClr val="002060"/>
                </a:solidFill>
              </a:rPr>
              <a:t>Challenges</a:t>
            </a:r>
          </a:p>
        </p:txBody>
      </p:sp>
      <p:sp>
        <p:nvSpPr>
          <p:cNvPr id="13" name="矩形: 圓角 12">
            <a:extLst>
              <a:ext uri="{FF2B5EF4-FFF2-40B4-BE49-F238E27FC236}">
                <a16:creationId xmlns:a16="http://schemas.microsoft.com/office/drawing/2014/main" id="{1F83C18D-069A-4DC6-AFFA-F772F362D065}"/>
              </a:ext>
            </a:extLst>
          </p:cNvPr>
          <p:cNvSpPr/>
          <p:nvPr/>
        </p:nvSpPr>
        <p:spPr>
          <a:xfrm>
            <a:off x="4407267" y="3905766"/>
            <a:ext cx="3204000" cy="914400"/>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TW" sz="3200" dirty="0"/>
              <a:t>Single-image HDR reconstruction</a:t>
            </a:r>
            <a:endParaRPr lang="zh-TW" altLang="en-US" sz="3200" dirty="0"/>
          </a:p>
        </p:txBody>
      </p:sp>
    </p:spTree>
    <p:extLst>
      <p:ext uri="{BB962C8B-B14F-4D97-AF65-F5344CB8AC3E}">
        <p14:creationId xmlns:p14="http://schemas.microsoft.com/office/powerpoint/2010/main" val="32124737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ED0AF93D-B71C-442B-B16C-8B689D6C0F9F}"/>
              </a:ext>
            </a:extLst>
          </p:cNvPr>
          <p:cNvSpPr/>
          <p:nvPr/>
        </p:nvSpPr>
        <p:spPr>
          <a:xfrm>
            <a:off x="3270611" y="0"/>
            <a:ext cx="5650778" cy="584775"/>
          </a:xfrm>
          <a:prstGeom prst="rect">
            <a:avLst/>
          </a:prstGeom>
        </p:spPr>
        <p:txBody>
          <a:bodyPr wrap="none">
            <a:spAutoFit/>
          </a:bodyPr>
          <a:lstStyle/>
          <a:p>
            <a:r>
              <a:rPr lang="en-US" altLang="zh-TW" sz="3200" dirty="0">
                <a:solidFill>
                  <a:srgbClr val="002060"/>
                </a:solidFill>
              </a:rPr>
              <a:t>What is HDR</a:t>
            </a:r>
            <a:r>
              <a:rPr lang="zh-TW" altLang="en-US" sz="3200" dirty="0">
                <a:solidFill>
                  <a:srgbClr val="002060"/>
                </a:solidFill>
              </a:rPr>
              <a:t> </a:t>
            </a:r>
            <a:r>
              <a:rPr lang="en-US" altLang="zh-TW" sz="3200" dirty="0">
                <a:solidFill>
                  <a:srgbClr val="002060"/>
                </a:solidFill>
              </a:rPr>
              <a:t>reconstruction for?</a:t>
            </a:r>
          </a:p>
        </p:txBody>
      </p:sp>
      <p:grpSp>
        <p:nvGrpSpPr>
          <p:cNvPr id="12" name="群組 11">
            <a:extLst>
              <a:ext uri="{FF2B5EF4-FFF2-40B4-BE49-F238E27FC236}">
                <a16:creationId xmlns:a16="http://schemas.microsoft.com/office/drawing/2014/main" id="{FC226ACA-C8BF-4EDD-B8C5-B229A9627A4B}"/>
              </a:ext>
            </a:extLst>
          </p:cNvPr>
          <p:cNvGrpSpPr/>
          <p:nvPr/>
        </p:nvGrpSpPr>
        <p:grpSpPr>
          <a:xfrm>
            <a:off x="1268811" y="460903"/>
            <a:ext cx="9919072" cy="6397097"/>
            <a:chOff x="15848568" y="14493965"/>
            <a:chExt cx="9919072" cy="6397097"/>
          </a:xfrm>
        </p:grpSpPr>
        <p:sp>
          <p:nvSpPr>
            <p:cNvPr id="13" name="矩形 12">
              <a:extLst>
                <a:ext uri="{FF2B5EF4-FFF2-40B4-BE49-F238E27FC236}">
                  <a16:creationId xmlns:a16="http://schemas.microsoft.com/office/drawing/2014/main" id="{EB767E50-6757-4748-899F-532F766E64C1}"/>
                </a:ext>
              </a:extLst>
            </p:cNvPr>
            <p:cNvSpPr/>
            <p:nvPr/>
          </p:nvSpPr>
          <p:spPr>
            <a:xfrm>
              <a:off x="19910702" y="15742313"/>
              <a:ext cx="1296000" cy="914400"/>
            </a:xfrm>
            <a:prstGeom prst="rect">
              <a:avLst/>
            </a:prstGeom>
            <a:ln w="76200"/>
          </p:spPr>
          <p:style>
            <a:lnRef idx="2">
              <a:schemeClr val="dk1"/>
            </a:lnRef>
            <a:fillRef idx="1">
              <a:schemeClr val="lt1"/>
            </a:fillRef>
            <a:effectRef idx="0">
              <a:schemeClr val="dk1"/>
            </a:effectRef>
            <a:fontRef idx="minor">
              <a:schemeClr val="dk1"/>
            </a:fontRef>
          </p:style>
          <p:txBody>
            <a:bodyPr rtlCol="0" anchor="ctr"/>
            <a:lstStyle/>
            <a:p>
              <a:pPr algn="ctr"/>
              <a:r>
                <a:rPr lang="en-US" altLang="zh-TW" sz="2800" dirty="0"/>
                <a:t>CNN</a:t>
              </a:r>
              <a:endParaRPr lang="zh-TW" altLang="en-US" sz="2800" dirty="0"/>
            </a:p>
          </p:txBody>
        </p:sp>
        <p:pic>
          <p:nvPicPr>
            <p:cNvPr id="14" name="圖片 13">
              <a:extLst>
                <a:ext uri="{FF2B5EF4-FFF2-40B4-BE49-F238E27FC236}">
                  <a16:creationId xmlns:a16="http://schemas.microsoft.com/office/drawing/2014/main" id="{2E84D997-F2AF-4FDE-8698-557D5660B7C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6921838" y="15029081"/>
              <a:ext cx="2340864" cy="2340864"/>
            </a:xfrm>
            <a:prstGeom prst="rect">
              <a:avLst/>
            </a:prstGeom>
          </p:spPr>
        </p:pic>
        <p:cxnSp>
          <p:nvCxnSpPr>
            <p:cNvPr id="15" name="直線單箭頭接點 14">
              <a:extLst>
                <a:ext uri="{FF2B5EF4-FFF2-40B4-BE49-F238E27FC236}">
                  <a16:creationId xmlns:a16="http://schemas.microsoft.com/office/drawing/2014/main" id="{3949D2C0-F7AE-4842-99E3-54E760FA90BA}"/>
                </a:ext>
              </a:extLst>
            </p:cNvPr>
            <p:cNvCxnSpPr>
              <a:stCxn id="14" idx="3"/>
              <a:endCxn id="13" idx="1"/>
            </p:cNvCxnSpPr>
            <p:nvPr/>
          </p:nvCxnSpPr>
          <p:spPr>
            <a:xfrm>
              <a:off x="19262702" y="16199513"/>
              <a:ext cx="648000" cy="0"/>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16" name="直線單箭頭接點 15">
              <a:extLst>
                <a:ext uri="{FF2B5EF4-FFF2-40B4-BE49-F238E27FC236}">
                  <a16:creationId xmlns:a16="http://schemas.microsoft.com/office/drawing/2014/main" id="{C4CC060A-55A8-40C7-A2B3-08F5C0DC8600}"/>
                </a:ext>
              </a:extLst>
            </p:cNvPr>
            <p:cNvCxnSpPr>
              <a:cxnSpLocks/>
              <a:stCxn id="13" idx="3"/>
            </p:cNvCxnSpPr>
            <p:nvPr/>
          </p:nvCxnSpPr>
          <p:spPr>
            <a:xfrm>
              <a:off x="21206702" y="16199513"/>
              <a:ext cx="648000" cy="0"/>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sp>
          <p:nvSpPr>
            <p:cNvPr id="17" name="文字方塊 16">
              <a:extLst>
                <a:ext uri="{FF2B5EF4-FFF2-40B4-BE49-F238E27FC236}">
                  <a16:creationId xmlns:a16="http://schemas.microsoft.com/office/drawing/2014/main" id="{B88B5FD7-3468-4C79-B172-4611C2FB0E0D}"/>
                </a:ext>
              </a:extLst>
            </p:cNvPr>
            <p:cNvSpPr txBox="1"/>
            <p:nvPr/>
          </p:nvSpPr>
          <p:spPr>
            <a:xfrm>
              <a:off x="16803968" y="14493965"/>
              <a:ext cx="2576603" cy="523220"/>
            </a:xfrm>
            <a:prstGeom prst="rect">
              <a:avLst/>
            </a:prstGeom>
            <a:noFill/>
          </p:spPr>
          <p:txBody>
            <a:bodyPr wrap="none" rtlCol="0">
              <a:spAutoFit/>
            </a:bodyPr>
            <a:lstStyle/>
            <a:p>
              <a:r>
                <a:rPr lang="en-US" altLang="zh-TW" sz="2800" dirty="0"/>
                <a:t>Input LDR image</a:t>
              </a:r>
              <a:endParaRPr lang="zh-TW" altLang="en-US" sz="2800" dirty="0"/>
            </a:p>
          </p:txBody>
        </p:sp>
        <p:sp>
          <p:nvSpPr>
            <p:cNvPr id="18" name="文字方塊 17">
              <a:extLst>
                <a:ext uri="{FF2B5EF4-FFF2-40B4-BE49-F238E27FC236}">
                  <a16:creationId xmlns:a16="http://schemas.microsoft.com/office/drawing/2014/main" id="{85B53965-B4F9-4DAB-9F87-08730549C595}"/>
                </a:ext>
              </a:extLst>
            </p:cNvPr>
            <p:cNvSpPr txBox="1"/>
            <p:nvPr/>
          </p:nvSpPr>
          <p:spPr>
            <a:xfrm>
              <a:off x="21563465" y="14493965"/>
              <a:ext cx="2918043" cy="523220"/>
            </a:xfrm>
            <a:prstGeom prst="rect">
              <a:avLst/>
            </a:prstGeom>
            <a:noFill/>
          </p:spPr>
          <p:txBody>
            <a:bodyPr wrap="none" rtlCol="0">
              <a:spAutoFit/>
            </a:bodyPr>
            <a:lstStyle/>
            <a:p>
              <a:r>
                <a:rPr lang="en-US" altLang="zh-TW" sz="2800" dirty="0"/>
                <a:t>Output HDR image</a:t>
              </a:r>
              <a:endParaRPr lang="zh-TW" altLang="en-US" sz="2800" dirty="0"/>
            </a:p>
          </p:txBody>
        </p:sp>
        <p:pic>
          <p:nvPicPr>
            <p:cNvPr id="19" name="圖片 18">
              <a:extLst>
                <a:ext uri="{FF2B5EF4-FFF2-40B4-BE49-F238E27FC236}">
                  <a16:creationId xmlns:a16="http://schemas.microsoft.com/office/drawing/2014/main" id="{1D30B401-92A4-4513-8B86-452A55ADAE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52055" y="15023405"/>
              <a:ext cx="2340864" cy="2340864"/>
            </a:xfrm>
            <a:prstGeom prst="rect">
              <a:avLst/>
            </a:prstGeom>
          </p:spPr>
        </p:pic>
        <p:pic>
          <p:nvPicPr>
            <p:cNvPr id="20" name="圖片 19">
              <a:extLst>
                <a:ext uri="{FF2B5EF4-FFF2-40B4-BE49-F238E27FC236}">
                  <a16:creationId xmlns:a16="http://schemas.microsoft.com/office/drawing/2014/main" id="{F5AF5AB3-5729-48CB-81C1-1A35A009B5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48568" y="18026978"/>
              <a:ext cx="2340864" cy="2340864"/>
            </a:xfrm>
            <a:prstGeom prst="rect">
              <a:avLst/>
            </a:prstGeom>
          </p:spPr>
        </p:pic>
        <p:sp>
          <p:nvSpPr>
            <p:cNvPr id="21" name="文字方塊 20">
              <a:extLst>
                <a:ext uri="{FF2B5EF4-FFF2-40B4-BE49-F238E27FC236}">
                  <a16:creationId xmlns:a16="http://schemas.microsoft.com/office/drawing/2014/main" id="{3CDEFFC0-45E2-4D5A-B95D-3F8A33C419B4}"/>
                </a:ext>
              </a:extLst>
            </p:cNvPr>
            <p:cNvSpPr txBox="1"/>
            <p:nvPr/>
          </p:nvSpPr>
          <p:spPr>
            <a:xfrm>
              <a:off x="15883849" y="20367842"/>
              <a:ext cx="2270301" cy="523220"/>
            </a:xfrm>
            <a:prstGeom prst="rect">
              <a:avLst/>
            </a:prstGeom>
            <a:noFill/>
          </p:spPr>
          <p:txBody>
            <a:bodyPr wrap="none" rtlCol="0">
              <a:spAutoFit/>
            </a:bodyPr>
            <a:lstStyle/>
            <a:p>
              <a:r>
                <a:rPr lang="en-US" altLang="zh-TW" sz="2800" dirty="0"/>
                <a:t>Tone-mapping</a:t>
              </a:r>
              <a:endParaRPr lang="zh-TW" altLang="en-US" sz="2800" dirty="0"/>
            </a:p>
          </p:txBody>
        </p:sp>
        <p:pic>
          <p:nvPicPr>
            <p:cNvPr id="22" name="圖片 21">
              <a:extLst>
                <a:ext uri="{FF2B5EF4-FFF2-40B4-BE49-F238E27FC236}">
                  <a16:creationId xmlns:a16="http://schemas.microsoft.com/office/drawing/2014/main" id="{D21EDE67-30F1-4EFE-A3A8-8493C7080A80}"/>
                </a:ext>
              </a:extLst>
            </p:cNvPr>
            <p:cNvPicPr>
              <a:picLocks noChangeAspect="1"/>
            </p:cNvPicPr>
            <p:nvPr/>
          </p:nvPicPr>
          <p:blipFill>
            <a:blip r:embed="rId7"/>
            <a:stretch>
              <a:fillRect/>
            </a:stretch>
          </p:blipFill>
          <p:spPr>
            <a:xfrm>
              <a:off x="19417033" y="18027410"/>
              <a:ext cx="2347748" cy="2340000"/>
            </a:xfrm>
            <a:prstGeom prst="rect">
              <a:avLst/>
            </a:prstGeom>
          </p:spPr>
        </p:pic>
        <p:sp>
          <p:nvSpPr>
            <p:cNvPr id="23" name="文字方塊 22">
              <a:extLst>
                <a:ext uri="{FF2B5EF4-FFF2-40B4-BE49-F238E27FC236}">
                  <a16:creationId xmlns:a16="http://schemas.microsoft.com/office/drawing/2014/main" id="{2EFDA7D1-7D65-444B-B389-0E1AD778D408}"/>
                </a:ext>
              </a:extLst>
            </p:cNvPr>
            <p:cNvSpPr txBox="1"/>
            <p:nvPr/>
          </p:nvSpPr>
          <p:spPr>
            <a:xfrm>
              <a:off x="18983672" y="20367410"/>
              <a:ext cx="3214470" cy="523220"/>
            </a:xfrm>
            <a:prstGeom prst="rect">
              <a:avLst/>
            </a:prstGeom>
            <a:noFill/>
          </p:spPr>
          <p:txBody>
            <a:bodyPr wrap="none" rtlCol="0">
              <a:spAutoFit/>
            </a:bodyPr>
            <a:lstStyle/>
            <a:p>
              <a:r>
                <a:rPr lang="en-US" altLang="zh-TW" sz="2800" dirty="0"/>
                <a:t>Image-based lighting</a:t>
              </a:r>
              <a:endParaRPr lang="zh-TW" altLang="en-US" sz="2800" dirty="0"/>
            </a:p>
          </p:txBody>
        </p:sp>
        <p:pic>
          <p:nvPicPr>
            <p:cNvPr id="24" name="圖片 23">
              <a:extLst>
                <a:ext uri="{FF2B5EF4-FFF2-40B4-BE49-F238E27FC236}">
                  <a16:creationId xmlns:a16="http://schemas.microsoft.com/office/drawing/2014/main" id="{A8F8A379-0EB1-4BA3-BBFD-7E055088C812}"/>
                </a:ext>
              </a:extLst>
            </p:cNvPr>
            <p:cNvPicPr>
              <a:picLocks noChangeAspect="1"/>
            </p:cNvPicPr>
            <p:nvPr/>
          </p:nvPicPr>
          <p:blipFill>
            <a:blip r:embed="rId8"/>
            <a:stretch>
              <a:fillRect/>
            </a:stretch>
          </p:blipFill>
          <p:spPr>
            <a:xfrm>
              <a:off x="22992382" y="18027410"/>
              <a:ext cx="2206524" cy="2340000"/>
            </a:xfrm>
            <a:prstGeom prst="rect">
              <a:avLst/>
            </a:prstGeom>
          </p:spPr>
        </p:pic>
        <p:sp>
          <p:nvSpPr>
            <p:cNvPr id="25" name="文字方塊 24">
              <a:extLst>
                <a:ext uri="{FF2B5EF4-FFF2-40B4-BE49-F238E27FC236}">
                  <a16:creationId xmlns:a16="http://schemas.microsoft.com/office/drawing/2014/main" id="{6A19D291-D324-4F87-860E-238286459371}"/>
                </a:ext>
              </a:extLst>
            </p:cNvPr>
            <p:cNvSpPr txBox="1"/>
            <p:nvPr/>
          </p:nvSpPr>
          <p:spPr>
            <a:xfrm>
              <a:off x="22423648" y="20367410"/>
              <a:ext cx="3343992" cy="523220"/>
            </a:xfrm>
            <a:prstGeom prst="rect">
              <a:avLst/>
            </a:prstGeom>
            <a:noFill/>
          </p:spPr>
          <p:txBody>
            <a:bodyPr wrap="none" rtlCol="0">
              <a:spAutoFit/>
            </a:bodyPr>
            <a:lstStyle/>
            <a:p>
              <a:r>
                <a:rPr lang="en-US" altLang="zh-TW" sz="2800" dirty="0"/>
                <a:t>Motion blur synthesis</a:t>
              </a:r>
              <a:endParaRPr lang="zh-TW" altLang="en-US" sz="2800" dirty="0"/>
            </a:p>
          </p:txBody>
        </p:sp>
        <p:cxnSp>
          <p:nvCxnSpPr>
            <p:cNvPr id="26" name="接點: 肘形 25">
              <a:extLst>
                <a:ext uri="{FF2B5EF4-FFF2-40B4-BE49-F238E27FC236}">
                  <a16:creationId xmlns:a16="http://schemas.microsoft.com/office/drawing/2014/main" id="{64F8D012-5CCA-4752-9AE2-F61648288161}"/>
                </a:ext>
              </a:extLst>
            </p:cNvPr>
            <p:cNvCxnSpPr>
              <a:stCxn id="19" idx="2"/>
              <a:endCxn id="24" idx="0"/>
            </p:cNvCxnSpPr>
            <p:nvPr/>
          </p:nvCxnSpPr>
          <p:spPr>
            <a:xfrm rot="16200000" flipH="1">
              <a:off x="23227495" y="17159260"/>
              <a:ext cx="663141" cy="1073157"/>
            </a:xfrm>
            <a:prstGeom prst="bentConnector3">
              <a:avLst/>
            </a:prstGeom>
            <a:ln w="76200">
              <a:tailEnd type="triangle"/>
            </a:ln>
          </p:spPr>
          <p:style>
            <a:lnRef idx="3">
              <a:schemeClr val="dk1"/>
            </a:lnRef>
            <a:fillRef idx="0">
              <a:schemeClr val="dk1"/>
            </a:fillRef>
            <a:effectRef idx="2">
              <a:schemeClr val="dk1"/>
            </a:effectRef>
            <a:fontRef idx="minor">
              <a:schemeClr val="tx1"/>
            </a:fontRef>
          </p:style>
        </p:cxnSp>
        <p:cxnSp>
          <p:nvCxnSpPr>
            <p:cNvPr id="27" name="接點: 肘形 26">
              <a:extLst>
                <a:ext uri="{FF2B5EF4-FFF2-40B4-BE49-F238E27FC236}">
                  <a16:creationId xmlns:a16="http://schemas.microsoft.com/office/drawing/2014/main" id="{BF3A9D95-B863-4FE0-9144-B52FB3AD04A7}"/>
                </a:ext>
              </a:extLst>
            </p:cNvPr>
            <p:cNvCxnSpPr>
              <a:cxnSpLocks/>
              <a:stCxn id="19" idx="2"/>
              <a:endCxn id="22" idx="0"/>
            </p:cNvCxnSpPr>
            <p:nvPr/>
          </p:nvCxnSpPr>
          <p:spPr>
            <a:xfrm rot="5400000">
              <a:off x="21475127" y="16480049"/>
              <a:ext cx="663141" cy="2431580"/>
            </a:xfrm>
            <a:prstGeom prst="bentConnector3">
              <a:avLst>
                <a:gd name="adj1" fmla="val 50000"/>
              </a:avLst>
            </a:prstGeom>
            <a:ln w="76200">
              <a:tailEnd type="triangle"/>
            </a:ln>
          </p:spPr>
          <p:style>
            <a:lnRef idx="3">
              <a:schemeClr val="dk1"/>
            </a:lnRef>
            <a:fillRef idx="0">
              <a:schemeClr val="dk1"/>
            </a:fillRef>
            <a:effectRef idx="2">
              <a:schemeClr val="dk1"/>
            </a:effectRef>
            <a:fontRef idx="minor">
              <a:schemeClr val="tx1"/>
            </a:fontRef>
          </p:style>
        </p:cxnSp>
        <p:cxnSp>
          <p:nvCxnSpPr>
            <p:cNvPr id="28" name="接點: 肘形 27">
              <a:extLst>
                <a:ext uri="{FF2B5EF4-FFF2-40B4-BE49-F238E27FC236}">
                  <a16:creationId xmlns:a16="http://schemas.microsoft.com/office/drawing/2014/main" id="{F081327B-5BFA-421E-880C-0FE3B7EC1D2F}"/>
                </a:ext>
              </a:extLst>
            </p:cNvPr>
            <p:cNvCxnSpPr>
              <a:cxnSpLocks/>
              <a:stCxn id="19" idx="2"/>
              <a:endCxn id="20" idx="0"/>
            </p:cNvCxnSpPr>
            <p:nvPr/>
          </p:nvCxnSpPr>
          <p:spPr>
            <a:xfrm rot="5400000">
              <a:off x="19689390" y="14693880"/>
              <a:ext cx="662709" cy="6003487"/>
            </a:xfrm>
            <a:prstGeom prst="bentConnector3">
              <a:avLst>
                <a:gd name="adj1" fmla="val 50000"/>
              </a:avLst>
            </a:prstGeom>
            <a:ln w="76200">
              <a:tailEnd type="triangle"/>
            </a:ln>
          </p:spPr>
          <p:style>
            <a:lnRef idx="3">
              <a:schemeClr val="dk1"/>
            </a:lnRef>
            <a:fillRef idx="0">
              <a:schemeClr val="dk1"/>
            </a:fillRef>
            <a:effectRef idx="2">
              <a:schemeClr val="dk1"/>
            </a:effectRef>
            <a:fontRef idx="minor">
              <a:schemeClr val="tx1"/>
            </a:fontRef>
          </p:style>
        </p:cxnSp>
      </p:grpSp>
      <p:pic>
        <p:nvPicPr>
          <p:cNvPr id="29" name="Picture 6">
            <a:extLst>
              <a:ext uri="{FF2B5EF4-FFF2-40B4-BE49-F238E27FC236}">
                <a16:creationId xmlns:a16="http://schemas.microsoft.com/office/drawing/2014/main" id="{955C2C82-4407-4828-8E9D-B70D20AECB52}"/>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71840" y="988096"/>
            <a:ext cx="2340000" cy="23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0" name="Picture 5">
            <a:extLst>
              <a:ext uri="{FF2B5EF4-FFF2-40B4-BE49-F238E27FC236}">
                <a16:creationId xmlns:a16="http://schemas.microsoft.com/office/drawing/2014/main" id="{EF6E5C0E-F295-46B0-AD28-4390674793D8}"/>
              </a:ext>
            </a:extLst>
          </p:cNvPr>
          <p:cNvPicPr>
            <a:picLocks noChangeArrowheads="1"/>
          </p:cNvPicPr>
          <p:nvPr/>
        </p:nvPicPr>
        <p:blipFill rotWithShape="1">
          <a:blip r:embed="rId10">
            <a:extLst>
              <a:ext uri="{28A0092B-C50C-407E-A947-70E740481C1C}">
                <a14:useLocalDpi xmlns:a14="http://schemas.microsoft.com/office/drawing/2010/main" val="0"/>
              </a:ext>
            </a:extLst>
          </a:blip>
          <a:srcRect l="50995" t="-24" r="25264" b="51270"/>
          <a:stretch/>
        </p:blipFill>
        <p:spPr bwMode="auto">
          <a:xfrm>
            <a:off x="1268811" y="3993916"/>
            <a:ext cx="2340000" cy="23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31" name="Picture 5">
            <a:extLst>
              <a:ext uri="{FF2B5EF4-FFF2-40B4-BE49-F238E27FC236}">
                <a16:creationId xmlns:a16="http://schemas.microsoft.com/office/drawing/2014/main" id="{F2DD140E-2421-463B-B194-522A57F36E48}"/>
              </a:ext>
            </a:extLst>
          </p:cNvPr>
          <p:cNvPicPr>
            <a:picLocks noChangeArrowheads="1"/>
          </p:cNvPicPr>
          <p:nvPr/>
        </p:nvPicPr>
        <p:blipFill rotWithShape="1">
          <a:blip r:embed="rId10">
            <a:extLst>
              <a:ext uri="{28A0092B-C50C-407E-A947-70E740481C1C}">
                <a14:useLocalDpi xmlns:a14="http://schemas.microsoft.com/office/drawing/2010/main" val="0"/>
              </a:ext>
            </a:extLst>
          </a:blip>
          <a:srcRect l="76727" t="65" b="51181"/>
          <a:stretch/>
        </p:blipFill>
        <p:spPr bwMode="auto">
          <a:xfrm>
            <a:off x="2341393" y="985259"/>
            <a:ext cx="2340000" cy="23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extLst>
      <p:ext uri="{BB962C8B-B14F-4D97-AF65-F5344CB8AC3E}">
        <p14:creationId xmlns:p14="http://schemas.microsoft.com/office/powerpoint/2010/main" val="26351062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CA4B202D-C42A-482D-9610-8392BB064C53}"/>
              </a:ext>
            </a:extLst>
          </p:cNvPr>
          <p:cNvSpPr>
            <a:spLocks noGrp="1"/>
          </p:cNvSpPr>
          <p:nvPr>
            <p:ph type="title"/>
          </p:nvPr>
        </p:nvSpPr>
        <p:spPr/>
        <p:txBody>
          <a:bodyPr/>
          <a:lstStyle/>
          <a:p>
            <a:r>
              <a:rPr lang="en-US" altLang="zh-TW" dirty="0"/>
              <a:t>Related work</a:t>
            </a:r>
            <a:endParaRPr lang="zh-TW" altLang="en-US" dirty="0"/>
          </a:p>
        </p:txBody>
      </p:sp>
      <p:sp>
        <p:nvSpPr>
          <p:cNvPr id="5" name="文字版面配置區 4">
            <a:extLst>
              <a:ext uri="{FF2B5EF4-FFF2-40B4-BE49-F238E27FC236}">
                <a16:creationId xmlns:a16="http://schemas.microsoft.com/office/drawing/2014/main" id="{D58C70C0-5695-459D-A2A2-A3DA961B595A}"/>
              </a:ext>
            </a:extLst>
          </p:cNvPr>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16502787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a:extLst>
              <a:ext uri="{FF2B5EF4-FFF2-40B4-BE49-F238E27FC236}">
                <a16:creationId xmlns:a16="http://schemas.microsoft.com/office/drawing/2014/main" id="{A94E981C-00B7-437C-8041-1E445A0A7F03}"/>
              </a:ext>
            </a:extLst>
          </p:cNvPr>
          <p:cNvGrpSpPr/>
          <p:nvPr/>
        </p:nvGrpSpPr>
        <p:grpSpPr>
          <a:xfrm>
            <a:off x="591959" y="2432326"/>
            <a:ext cx="11008082" cy="1993349"/>
            <a:chOff x="591959" y="3834482"/>
            <a:chExt cx="11008082" cy="1993349"/>
          </a:xfrm>
        </p:grpSpPr>
        <p:grpSp>
          <p:nvGrpSpPr>
            <p:cNvPr id="3" name="群組 2">
              <a:extLst>
                <a:ext uri="{FF2B5EF4-FFF2-40B4-BE49-F238E27FC236}">
                  <a16:creationId xmlns:a16="http://schemas.microsoft.com/office/drawing/2014/main" id="{1C425F71-1F77-4513-836D-DA4B5A2C45CC}"/>
                </a:ext>
              </a:extLst>
            </p:cNvPr>
            <p:cNvGrpSpPr>
              <a:grpSpLocks noChangeAspect="1"/>
            </p:cNvGrpSpPr>
            <p:nvPr/>
          </p:nvGrpSpPr>
          <p:grpSpPr>
            <a:xfrm>
              <a:off x="591959" y="3834482"/>
              <a:ext cx="11008082" cy="1307184"/>
              <a:chOff x="-800268" y="2610628"/>
              <a:chExt cx="13792537" cy="1637832"/>
            </a:xfrm>
          </p:grpSpPr>
          <p:cxnSp>
            <p:nvCxnSpPr>
              <p:cNvPr id="40" name="直線單箭頭接點 39">
                <a:extLst>
                  <a:ext uri="{FF2B5EF4-FFF2-40B4-BE49-F238E27FC236}">
                    <a16:creationId xmlns:a16="http://schemas.microsoft.com/office/drawing/2014/main" id="{DFDA61CC-C0F7-4DA0-B0F1-6939065A5DC5}"/>
                  </a:ext>
                </a:extLst>
              </p:cNvPr>
              <p:cNvCxnSpPr>
                <a:cxnSpLocks/>
                <a:stCxn id="41" idx="3"/>
                <a:endCxn id="47" idx="1"/>
              </p:cNvCxnSpPr>
              <p:nvPr/>
            </p:nvCxnSpPr>
            <p:spPr>
              <a:xfrm>
                <a:off x="11415186" y="3200416"/>
                <a:ext cx="386383" cy="2562"/>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1" name="矩形 40">
                <a:extLst>
                  <a:ext uri="{FF2B5EF4-FFF2-40B4-BE49-F238E27FC236}">
                    <a16:creationId xmlns:a16="http://schemas.microsoft.com/office/drawing/2014/main" id="{647DBF66-458D-4B71-88CF-E8980639545F}"/>
                  </a:ext>
                </a:extLst>
              </p:cNvPr>
              <p:cNvSpPr/>
              <p:nvPr/>
            </p:nvSpPr>
            <p:spPr>
              <a:xfrm>
                <a:off x="8855685" y="2743216"/>
                <a:ext cx="2559501" cy="9144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611551" rtl="0" eaLnBrk="1" latinLnBrk="0" hangingPunct="1">
                  <a:defRPr sz="2408" kern="1200">
                    <a:solidFill>
                      <a:schemeClr val="dk1"/>
                    </a:solidFill>
                    <a:latin typeface="+mn-lt"/>
                    <a:ea typeface="+mn-ea"/>
                    <a:cs typeface="+mn-cs"/>
                  </a:defRPr>
                </a:lvl1pPr>
                <a:lvl2pPr marL="611551" algn="l" defTabSz="611551" rtl="0" eaLnBrk="1" latinLnBrk="0" hangingPunct="1">
                  <a:defRPr sz="2408" kern="1200">
                    <a:solidFill>
                      <a:schemeClr val="dk1"/>
                    </a:solidFill>
                    <a:latin typeface="+mn-lt"/>
                    <a:ea typeface="+mn-ea"/>
                    <a:cs typeface="+mn-cs"/>
                  </a:defRPr>
                </a:lvl2pPr>
                <a:lvl3pPr marL="1223101" algn="l" defTabSz="611551" rtl="0" eaLnBrk="1" latinLnBrk="0" hangingPunct="1">
                  <a:defRPr sz="2408" kern="1200">
                    <a:solidFill>
                      <a:schemeClr val="dk1"/>
                    </a:solidFill>
                    <a:latin typeface="+mn-lt"/>
                    <a:ea typeface="+mn-ea"/>
                    <a:cs typeface="+mn-cs"/>
                  </a:defRPr>
                </a:lvl3pPr>
                <a:lvl4pPr marL="1834652" algn="l" defTabSz="611551" rtl="0" eaLnBrk="1" latinLnBrk="0" hangingPunct="1">
                  <a:defRPr sz="2408" kern="1200">
                    <a:solidFill>
                      <a:schemeClr val="dk1"/>
                    </a:solidFill>
                    <a:latin typeface="+mn-lt"/>
                    <a:ea typeface="+mn-ea"/>
                    <a:cs typeface="+mn-cs"/>
                  </a:defRPr>
                </a:lvl4pPr>
                <a:lvl5pPr marL="2446203" algn="l" defTabSz="611551" rtl="0" eaLnBrk="1" latinLnBrk="0" hangingPunct="1">
                  <a:defRPr sz="2408" kern="1200">
                    <a:solidFill>
                      <a:schemeClr val="dk1"/>
                    </a:solidFill>
                    <a:latin typeface="+mn-lt"/>
                    <a:ea typeface="+mn-ea"/>
                    <a:cs typeface="+mn-cs"/>
                  </a:defRPr>
                </a:lvl5pPr>
                <a:lvl6pPr marL="3057754" algn="l" defTabSz="611551" rtl="0" eaLnBrk="1" latinLnBrk="0" hangingPunct="1">
                  <a:defRPr sz="2408" kern="1200">
                    <a:solidFill>
                      <a:schemeClr val="dk1"/>
                    </a:solidFill>
                    <a:latin typeface="+mn-lt"/>
                    <a:ea typeface="+mn-ea"/>
                    <a:cs typeface="+mn-cs"/>
                  </a:defRPr>
                </a:lvl6pPr>
                <a:lvl7pPr marL="3669304" algn="l" defTabSz="611551" rtl="0" eaLnBrk="1" latinLnBrk="0" hangingPunct="1">
                  <a:defRPr sz="2408" kern="1200">
                    <a:solidFill>
                      <a:schemeClr val="dk1"/>
                    </a:solidFill>
                    <a:latin typeface="+mn-lt"/>
                    <a:ea typeface="+mn-ea"/>
                    <a:cs typeface="+mn-cs"/>
                  </a:defRPr>
                </a:lvl7pPr>
                <a:lvl8pPr marL="4280855" algn="l" defTabSz="611551" rtl="0" eaLnBrk="1" latinLnBrk="0" hangingPunct="1">
                  <a:defRPr sz="2408" kern="1200">
                    <a:solidFill>
                      <a:schemeClr val="dk1"/>
                    </a:solidFill>
                    <a:latin typeface="+mn-lt"/>
                    <a:ea typeface="+mn-ea"/>
                    <a:cs typeface="+mn-cs"/>
                  </a:defRPr>
                </a:lvl8pPr>
                <a:lvl9pPr marL="4892406" algn="l" defTabSz="611551" rtl="0" eaLnBrk="1" latinLnBrk="0" hangingPunct="1">
                  <a:defRPr sz="2408" kern="1200">
                    <a:solidFill>
                      <a:schemeClr val="dk1"/>
                    </a:solidFill>
                    <a:latin typeface="+mn-lt"/>
                    <a:ea typeface="+mn-ea"/>
                    <a:cs typeface="+mn-cs"/>
                  </a:defRPr>
                </a:lvl9pPr>
              </a:lstStyle>
              <a:p>
                <a:pPr algn="ctr"/>
                <a:r>
                  <a:rPr lang="en-US" altLang="zh-TW" sz="1800" dirty="0">
                    <a:solidFill>
                      <a:schemeClr val="tx1"/>
                    </a:solidFill>
                    <a:latin typeface="Times New Roman" panose="02020603050405020304" pitchFamily="18" charset="0"/>
                    <a:cs typeface="Times New Roman" panose="02020603050405020304" pitchFamily="18" charset="0"/>
                  </a:rPr>
                  <a:t>Fusion</a:t>
                </a:r>
              </a:p>
              <a:p>
                <a:pPr algn="ctr"/>
                <a:r>
                  <a:rPr lang="en-US" altLang="zh-TW" sz="1200" dirty="0">
                    <a:solidFill>
                      <a:schemeClr val="tx1"/>
                    </a:solidFill>
                    <a:latin typeface="Times New Roman" panose="02020603050405020304" pitchFamily="18" charset="0"/>
                    <a:cs typeface="Times New Roman" panose="02020603050405020304" pitchFamily="18" charset="0"/>
                  </a:rPr>
                  <a:t>[</a:t>
                </a:r>
                <a:r>
                  <a:rPr lang="en-US" altLang="zh-TW" sz="1200" dirty="0" err="1">
                    <a:solidFill>
                      <a:schemeClr val="tx1"/>
                    </a:solidFill>
                    <a:latin typeface="Times New Roman" panose="02020603050405020304" pitchFamily="18" charset="0"/>
                    <a:cs typeface="Times New Roman" panose="02020603050405020304" pitchFamily="18" charset="0"/>
                  </a:rPr>
                  <a:t>Debevec</a:t>
                </a:r>
                <a:r>
                  <a:rPr lang="en-US" altLang="zh-TW" sz="1200" dirty="0">
                    <a:solidFill>
                      <a:schemeClr val="tx1"/>
                    </a:solidFill>
                    <a:latin typeface="Times New Roman" panose="02020603050405020304" pitchFamily="18" charset="0"/>
                    <a:cs typeface="Times New Roman" panose="02020603050405020304" pitchFamily="18" charset="0"/>
                  </a:rPr>
                  <a:t> and Malik 1997]</a:t>
                </a:r>
                <a:endParaRPr lang="zh-TW" altLang="en-US" sz="1200" dirty="0">
                  <a:solidFill>
                    <a:schemeClr val="tx1"/>
                  </a:solidFill>
                  <a:latin typeface="Times New Roman" panose="02020603050405020304" pitchFamily="18" charset="0"/>
                  <a:cs typeface="Times New Roman" panose="02020603050405020304" pitchFamily="18" charset="0"/>
                </a:endParaRPr>
              </a:p>
            </p:txBody>
          </p:sp>
          <p:sp>
            <p:nvSpPr>
              <p:cNvPr id="42" name="文字方塊 22">
                <a:extLst>
                  <a:ext uri="{FF2B5EF4-FFF2-40B4-BE49-F238E27FC236}">
                    <a16:creationId xmlns:a16="http://schemas.microsoft.com/office/drawing/2014/main" id="{7E2C8D09-CCD2-4A9C-8E2A-C4BCF88BBDB7}"/>
                  </a:ext>
                </a:extLst>
              </p:cNvPr>
              <p:cNvSpPr txBox="1"/>
              <p:nvPr/>
            </p:nvSpPr>
            <p:spPr>
              <a:xfrm>
                <a:off x="4690622" y="3785707"/>
                <a:ext cx="2805038" cy="462753"/>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Exposure bracketing</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cxnSp>
            <p:nvCxnSpPr>
              <p:cNvPr id="43" name="直線單箭頭接點 42">
                <a:extLst>
                  <a:ext uri="{FF2B5EF4-FFF2-40B4-BE49-F238E27FC236}">
                    <a16:creationId xmlns:a16="http://schemas.microsoft.com/office/drawing/2014/main" id="{DFDA61CC-C0F7-4DA0-B0F1-6939065A5DC5}"/>
                  </a:ext>
                </a:extLst>
              </p:cNvPr>
              <p:cNvCxnSpPr>
                <a:cxnSpLocks/>
                <a:stCxn id="55" idx="3"/>
                <a:endCxn id="41" idx="1"/>
              </p:cNvCxnSpPr>
              <p:nvPr/>
            </p:nvCxnSpPr>
            <p:spPr>
              <a:xfrm>
                <a:off x="8478802" y="3200416"/>
                <a:ext cx="376883"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線單箭頭接點 43">
                <a:extLst>
                  <a:ext uri="{FF2B5EF4-FFF2-40B4-BE49-F238E27FC236}">
                    <a16:creationId xmlns:a16="http://schemas.microsoft.com/office/drawing/2014/main" id="{DFDA61CC-C0F7-4DA0-B0F1-6939065A5DC5}"/>
                  </a:ext>
                </a:extLst>
              </p:cNvPr>
              <p:cNvCxnSpPr>
                <a:cxnSpLocks/>
                <a:stCxn id="46" idx="3"/>
                <a:endCxn id="52" idx="1"/>
              </p:cNvCxnSpPr>
              <p:nvPr/>
            </p:nvCxnSpPr>
            <p:spPr>
              <a:xfrm>
                <a:off x="2967080" y="3200416"/>
                <a:ext cx="740398"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線單箭頭接點 44">
                <a:extLst>
                  <a:ext uri="{FF2B5EF4-FFF2-40B4-BE49-F238E27FC236}">
                    <a16:creationId xmlns:a16="http://schemas.microsoft.com/office/drawing/2014/main" id="{DFDA61CC-C0F7-4DA0-B0F1-6939065A5DC5}"/>
                  </a:ext>
                </a:extLst>
              </p:cNvPr>
              <p:cNvCxnSpPr>
                <a:cxnSpLocks/>
                <a:stCxn id="48" idx="3"/>
              </p:cNvCxnSpPr>
              <p:nvPr/>
            </p:nvCxnSpPr>
            <p:spPr>
              <a:xfrm flipV="1">
                <a:off x="390432" y="3200416"/>
                <a:ext cx="727992" cy="2562"/>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6" name="矩形 45">
                <a:extLst>
                  <a:ext uri="{FF2B5EF4-FFF2-40B4-BE49-F238E27FC236}">
                    <a16:creationId xmlns:a16="http://schemas.microsoft.com/office/drawing/2014/main" id="{F03733F2-D8A7-404A-A3E5-938E988F8585}"/>
                  </a:ext>
                </a:extLst>
              </p:cNvPr>
              <p:cNvSpPr/>
              <p:nvPr/>
            </p:nvSpPr>
            <p:spPr>
              <a:xfrm>
                <a:off x="1138280" y="2743216"/>
                <a:ext cx="1828800" cy="914400"/>
              </a:xfrm>
              <a:prstGeom prst="rect">
                <a:avLst/>
              </a:prstGeom>
              <a:ln w="285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611551" rtl="0" eaLnBrk="1" latinLnBrk="0" hangingPunct="1">
                  <a:defRPr sz="2408" kern="1200">
                    <a:solidFill>
                      <a:schemeClr val="dk1"/>
                    </a:solidFill>
                    <a:latin typeface="+mn-lt"/>
                    <a:ea typeface="+mn-ea"/>
                    <a:cs typeface="+mn-cs"/>
                  </a:defRPr>
                </a:lvl1pPr>
                <a:lvl2pPr marL="611551" algn="l" defTabSz="611551" rtl="0" eaLnBrk="1" latinLnBrk="0" hangingPunct="1">
                  <a:defRPr sz="2408" kern="1200">
                    <a:solidFill>
                      <a:schemeClr val="dk1"/>
                    </a:solidFill>
                    <a:latin typeface="+mn-lt"/>
                    <a:ea typeface="+mn-ea"/>
                    <a:cs typeface="+mn-cs"/>
                  </a:defRPr>
                </a:lvl2pPr>
                <a:lvl3pPr marL="1223101" algn="l" defTabSz="611551" rtl="0" eaLnBrk="1" latinLnBrk="0" hangingPunct="1">
                  <a:defRPr sz="2408" kern="1200">
                    <a:solidFill>
                      <a:schemeClr val="dk1"/>
                    </a:solidFill>
                    <a:latin typeface="+mn-lt"/>
                    <a:ea typeface="+mn-ea"/>
                    <a:cs typeface="+mn-cs"/>
                  </a:defRPr>
                </a:lvl3pPr>
                <a:lvl4pPr marL="1834652" algn="l" defTabSz="611551" rtl="0" eaLnBrk="1" latinLnBrk="0" hangingPunct="1">
                  <a:defRPr sz="2408" kern="1200">
                    <a:solidFill>
                      <a:schemeClr val="dk1"/>
                    </a:solidFill>
                    <a:latin typeface="+mn-lt"/>
                    <a:ea typeface="+mn-ea"/>
                    <a:cs typeface="+mn-cs"/>
                  </a:defRPr>
                </a:lvl4pPr>
                <a:lvl5pPr marL="2446203" algn="l" defTabSz="611551" rtl="0" eaLnBrk="1" latinLnBrk="0" hangingPunct="1">
                  <a:defRPr sz="2408" kern="1200">
                    <a:solidFill>
                      <a:schemeClr val="dk1"/>
                    </a:solidFill>
                    <a:latin typeface="+mn-lt"/>
                    <a:ea typeface="+mn-ea"/>
                    <a:cs typeface="+mn-cs"/>
                  </a:defRPr>
                </a:lvl5pPr>
                <a:lvl6pPr marL="3057754" algn="l" defTabSz="611551" rtl="0" eaLnBrk="1" latinLnBrk="0" hangingPunct="1">
                  <a:defRPr sz="2408" kern="1200">
                    <a:solidFill>
                      <a:schemeClr val="dk1"/>
                    </a:solidFill>
                    <a:latin typeface="+mn-lt"/>
                    <a:ea typeface="+mn-ea"/>
                    <a:cs typeface="+mn-cs"/>
                  </a:defRPr>
                </a:lvl6pPr>
                <a:lvl7pPr marL="3669304" algn="l" defTabSz="611551" rtl="0" eaLnBrk="1" latinLnBrk="0" hangingPunct="1">
                  <a:defRPr sz="2408" kern="1200">
                    <a:solidFill>
                      <a:schemeClr val="dk1"/>
                    </a:solidFill>
                    <a:latin typeface="+mn-lt"/>
                    <a:ea typeface="+mn-ea"/>
                    <a:cs typeface="+mn-cs"/>
                  </a:defRPr>
                </a:lvl7pPr>
                <a:lvl8pPr marL="4280855" algn="l" defTabSz="611551" rtl="0" eaLnBrk="1" latinLnBrk="0" hangingPunct="1">
                  <a:defRPr sz="2408" kern="1200">
                    <a:solidFill>
                      <a:schemeClr val="dk1"/>
                    </a:solidFill>
                    <a:latin typeface="+mn-lt"/>
                    <a:ea typeface="+mn-ea"/>
                    <a:cs typeface="+mn-cs"/>
                  </a:defRPr>
                </a:lvl8pPr>
                <a:lvl9pPr marL="4892406" algn="l" defTabSz="611551" rtl="0" eaLnBrk="1" latinLnBrk="0" hangingPunct="1">
                  <a:defRPr sz="2408" kern="1200">
                    <a:solidFill>
                      <a:schemeClr val="dk1"/>
                    </a:solidFill>
                    <a:latin typeface="+mn-lt"/>
                    <a:ea typeface="+mn-ea"/>
                    <a:cs typeface="+mn-cs"/>
                  </a:defRPr>
                </a:lvl9pPr>
              </a:lstStyle>
              <a:p>
                <a:pPr algn="ctr"/>
                <a:r>
                  <a:rPr lang="en-US" altLang="zh-TW" sz="1600" dirty="0">
                    <a:solidFill>
                      <a:schemeClr val="tx1"/>
                    </a:solidFill>
                    <a:latin typeface="Times New Roman" panose="02020603050405020304" pitchFamily="18" charset="0"/>
                    <a:cs typeface="Times New Roman" panose="02020603050405020304" pitchFamily="18" charset="0"/>
                  </a:rPr>
                  <a:t>CNN</a:t>
                </a:r>
                <a:endParaRPr lang="zh-TW" altLang="en-US" sz="1600" dirty="0">
                  <a:solidFill>
                    <a:schemeClr val="tx1"/>
                  </a:solidFill>
                  <a:latin typeface="Times New Roman" panose="02020603050405020304" pitchFamily="18" charset="0"/>
                  <a:cs typeface="Times New Roman" panose="02020603050405020304" pitchFamily="18" charset="0"/>
                </a:endParaRPr>
              </a:p>
            </p:txBody>
          </p:sp>
          <p:pic>
            <p:nvPicPr>
              <p:cNvPr id="47" name="圖片 46">
                <a:extLst>
                  <a:ext uri="{FF2B5EF4-FFF2-40B4-BE49-F238E27FC236}">
                    <a16:creationId xmlns:a16="http://schemas.microsoft.com/office/drawing/2014/main" id="{6B871A72-F019-4959-9B79-BEE7CBFF2A9D}"/>
                  </a:ext>
                </a:extLst>
              </p:cNvPr>
              <p:cNvPicPr>
                <a:picLocks noChangeAspect="1"/>
              </p:cNvPicPr>
              <p:nvPr/>
            </p:nvPicPr>
            <p:blipFill>
              <a:blip r:embed="rId3"/>
              <a:stretch>
                <a:fillRect/>
              </a:stretch>
            </p:blipFill>
            <p:spPr>
              <a:xfrm>
                <a:off x="11801569" y="2614477"/>
                <a:ext cx="1190700" cy="1177001"/>
              </a:xfrm>
              <a:prstGeom prst="rect">
                <a:avLst/>
              </a:prstGeom>
            </p:spPr>
          </p:pic>
          <p:pic>
            <p:nvPicPr>
              <p:cNvPr id="48" name="圖片 47">
                <a:extLst>
                  <a:ext uri="{FF2B5EF4-FFF2-40B4-BE49-F238E27FC236}">
                    <a16:creationId xmlns:a16="http://schemas.microsoft.com/office/drawing/2014/main" id="{3180058C-AE28-4B63-B5CA-637E9C89482F}"/>
                  </a:ext>
                </a:extLst>
              </p:cNvPr>
              <p:cNvPicPr>
                <a:picLocks noChangeAspect="1"/>
              </p:cNvPicPr>
              <p:nvPr/>
            </p:nvPicPr>
            <p:blipFill>
              <a:blip r:embed="rId4"/>
              <a:stretch>
                <a:fillRect/>
              </a:stretch>
            </p:blipFill>
            <p:spPr>
              <a:xfrm>
                <a:off x="-800268" y="2614477"/>
                <a:ext cx="1190700" cy="1177001"/>
              </a:xfrm>
              <a:prstGeom prst="rect">
                <a:avLst/>
              </a:prstGeom>
            </p:spPr>
          </p:pic>
          <p:sp>
            <p:nvSpPr>
              <p:cNvPr id="49" name="文字方塊 58">
                <a:extLst>
                  <a:ext uri="{FF2B5EF4-FFF2-40B4-BE49-F238E27FC236}">
                    <a16:creationId xmlns:a16="http://schemas.microsoft.com/office/drawing/2014/main" id="{3877D143-675F-4761-BA54-84BC0F1DC2B4}"/>
                  </a:ext>
                </a:extLst>
              </p:cNvPr>
              <p:cNvSpPr txBox="1"/>
              <p:nvPr/>
            </p:nvSpPr>
            <p:spPr>
              <a:xfrm>
                <a:off x="-625893" y="3785707"/>
                <a:ext cx="841954" cy="462753"/>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sp>
            <p:nvSpPr>
              <p:cNvPr id="50" name="文字方塊 62">
                <a:extLst>
                  <a:ext uri="{FF2B5EF4-FFF2-40B4-BE49-F238E27FC236}">
                    <a16:creationId xmlns:a16="http://schemas.microsoft.com/office/drawing/2014/main" id="{7D0FC962-9BB1-47A7-BE42-877694B216DD}"/>
                  </a:ext>
                </a:extLst>
              </p:cNvPr>
              <p:cNvSpPr txBox="1"/>
              <p:nvPr/>
            </p:nvSpPr>
            <p:spPr>
              <a:xfrm>
                <a:off x="11959874" y="3785707"/>
                <a:ext cx="874089" cy="462753"/>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HDR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grpSp>
            <p:nvGrpSpPr>
              <p:cNvPr id="51" name="Group 1">
                <a:extLst>
                  <a:ext uri="{FF2B5EF4-FFF2-40B4-BE49-F238E27FC236}">
                    <a16:creationId xmlns:a16="http://schemas.microsoft.com/office/drawing/2014/main" id="{D8DB5F55-5CE4-43E4-9BA8-6538E9593092}"/>
                  </a:ext>
                </a:extLst>
              </p:cNvPr>
              <p:cNvGrpSpPr/>
              <p:nvPr/>
            </p:nvGrpSpPr>
            <p:grpSpPr>
              <a:xfrm>
                <a:off x="3707478" y="2610628"/>
                <a:ext cx="4771324" cy="1179576"/>
                <a:chOff x="5820793" y="3779235"/>
                <a:chExt cx="4771324" cy="1179576"/>
              </a:xfrm>
            </p:grpSpPr>
            <p:pic>
              <p:nvPicPr>
                <p:cNvPr id="52" name="圖片 51">
                  <a:extLst>
                    <a:ext uri="{FF2B5EF4-FFF2-40B4-BE49-F238E27FC236}">
                      <a16:creationId xmlns:a16="http://schemas.microsoft.com/office/drawing/2014/main" id="{F395F732-91D2-4954-86B6-9AF9F2DDA149}"/>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5820793" y="3779235"/>
                  <a:ext cx="1188720" cy="1179576"/>
                </a:xfrm>
                <a:prstGeom prst="rect">
                  <a:avLst/>
                </a:prstGeom>
              </p:spPr>
            </p:pic>
            <p:pic>
              <p:nvPicPr>
                <p:cNvPr id="53" name="圖片 52">
                  <a:extLst>
                    <a:ext uri="{FF2B5EF4-FFF2-40B4-BE49-F238E27FC236}">
                      <a16:creationId xmlns:a16="http://schemas.microsoft.com/office/drawing/2014/main" id="{048E23B6-229C-42BB-A954-AB432D806557}"/>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7022116" y="3779235"/>
                  <a:ext cx="1188720" cy="1179576"/>
                </a:xfrm>
                <a:prstGeom prst="rect">
                  <a:avLst/>
                </a:prstGeom>
              </p:spPr>
            </p:pic>
            <p:pic>
              <p:nvPicPr>
                <p:cNvPr id="54" name="圖片 53">
                  <a:extLst>
                    <a:ext uri="{FF2B5EF4-FFF2-40B4-BE49-F238E27FC236}">
                      <a16:creationId xmlns:a16="http://schemas.microsoft.com/office/drawing/2014/main" id="{92DED03F-73DC-4DCC-9171-BC99DA92157E}"/>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8218699" y="3779235"/>
                  <a:ext cx="1188720" cy="1179576"/>
                </a:xfrm>
                <a:prstGeom prst="rect">
                  <a:avLst/>
                </a:prstGeom>
              </p:spPr>
            </p:pic>
            <p:pic>
              <p:nvPicPr>
                <p:cNvPr id="55" name="圖片 54">
                  <a:extLst>
                    <a:ext uri="{FF2B5EF4-FFF2-40B4-BE49-F238E27FC236}">
                      <a16:creationId xmlns:a16="http://schemas.microsoft.com/office/drawing/2014/main" id="{29C2B692-75B8-4A8A-8AB9-C50E3FF9CA38}"/>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9403397" y="3779235"/>
                  <a:ext cx="1188720" cy="1179576"/>
                </a:xfrm>
                <a:prstGeom prst="rect">
                  <a:avLst/>
                </a:prstGeom>
              </p:spPr>
            </p:pic>
          </p:grpSp>
        </p:grpSp>
        <p:sp>
          <p:nvSpPr>
            <p:cNvPr id="56" name="文字方塊 55">
              <a:extLst>
                <a:ext uri="{FF2B5EF4-FFF2-40B4-BE49-F238E27FC236}">
                  <a16:creationId xmlns:a16="http://schemas.microsoft.com/office/drawing/2014/main" id="{86361F89-42E1-4B52-A123-60DC361C9766}"/>
                </a:ext>
              </a:extLst>
            </p:cNvPr>
            <p:cNvSpPr txBox="1"/>
            <p:nvPr/>
          </p:nvSpPr>
          <p:spPr>
            <a:xfrm>
              <a:off x="2761857" y="5243056"/>
              <a:ext cx="6822509" cy="584775"/>
            </a:xfrm>
            <a:prstGeom prst="rect">
              <a:avLst/>
            </a:prstGeom>
            <a:noFill/>
          </p:spPr>
          <p:txBody>
            <a:bodyPr wrap="none" rtlCol="0">
              <a:spAutoFit/>
            </a:bodyPr>
            <a:lstStyle/>
            <a:p>
              <a:r>
                <a:rPr lang="en-US" altLang="zh-TW" sz="3200" dirty="0" err="1">
                  <a:solidFill>
                    <a:srgbClr val="002060"/>
                  </a:solidFill>
                </a:rPr>
                <a:t>DrTMO</a:t>
              </a:r>
              <a:r>
                <a:rPr lang="en-US" altLang="zh-TW" sz="3200" dirty="0">
                  <a:solidFill>
                    <a:srgbClr val="002060"/>
                  </a:solidFill>
                </a:rPr>
                <a:t> [Endo et al., SIGGRAPH ASIA’17]</a:t>
              </a:r>
              <a:endParaRPr lang="zh-TW" altLang="en-US" sz="3200" dirty="0">
                <a:solidFill>
                  <a:srgbClr val="002060"/>
                </a:solidFill>
              </a:endParaRPr>
            </a:p>
          </p:txBody>
        </p:sp>
      </p:grpSp>
      <p:sp>
        <p:nvSpPr>
          <p:cNvPr id="57" name="文字方塊 56">
            <a:extLst>
              <a:ext uri="{FF2B5EF4-FFF2-40B4-BE49-F238E27FC236}">
                <a16:creationId xmlns:a16="http://schemas.microsoft.com/office/drawing/2014/main" id="{96D95D9E-3813-4677-8C8F-33FC504248A4}"/>
              </a:ext>
            </a:extLst>
          </p:cNvPr>
          <p:cNvSpPr txBox="1"/>
          <p:nvPr/>
        </p:nvSpPr>
        <p:spPr>
          <a:xfrm>
            <a:off x="4909618" y="0"/>
            <a:ext cx="2372765" cy="584775"/>
          </a:xfrm>
          <a:prstGeom prst="rect">
            <a:avLst/>
          </a:prstGeom>
          <a:noFill/>
        </p:spPr>
        <p:txBody>
          <a:bodyPr wrap="none" rtlCol="0">
            <a:spAutoFit/>
          </a:bodyPr>
          <a:lstStyle/>
          <a:p>
            <a:r>
              <a:rPr lang="en-US" altLang="zh-TW" sz="3200" dirty="0">
                <a:solidFill>
                  <a:srgbClr val="002060"/>
                </a:solidFill>
              </a:rPr>
              <a:t>Related work</a:t>
            </a:r>
            <a:endParaRPr lang="zh-TW" altLang="en-US" sz="3200" dirty="0">
              <a:solidFill>
                <a:srgbClr val="002060"/>
              </a:solidFill>
            </a:endParaRPr>
          </a:p>
        </p:txBody>
      </p:sp>
    </p:spTree>
    <p:extLst>
      <p:ext uri="{BB962C8B-B14F-4D97-AF65-F5344CB8AC3E}">
        <p14:creationId xmlns:p14="http://schemas.microsoft.com/office/powerpoint/2010/main" val="18239124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a:extLst>
              <a:ext uri="{FF2B5EF4-FFF2-40B4-BE49-F238E27FC236}">
                <a16:creationId xmlns:a16="http://schemas.microsoft.com/office/drawing/2014/main" id="{89E4D0E5-4BB3-48C0-92CE-0504916C14CC}"/>
              </a:ext>
            </a:extLst>
          </p:cNvPr>
          <p:cNvGrpSpPr/>
          <p:nvPr/>
        </p:nvGrpSpPr>
        <p:grpSpPr>
          <a:xfrm>
            <a:off x="591959" y="2432326"/>
            <a:ext cx="11008082" cy="1993349"/>
            <a:chOff x="591959" y="3834482"/>
            <a:chExt cx="11008082" cy="1993349"/>
          </a:xfrm>
        </p:grpSpPr>
        <p:grpSp>
          <p:nvGrpSpPr>
            <p:cNvPr id="3" name="群組 2">
              <a:extLst>
                <a:ext uri="{FF2B5EF4-FFF2-40B4-BE49-F238E27FC236}">
                  <a16:creationId xmlns:a16="http://schemas.microsoft.com/office/drawing/2014/main" id="{1C425F71-1F77-4513-836D-DA4B5A2C45CC}"/>
                </a:ext>
              </a:extLst>
            </p:cNvPr>
            <p:cNvGrpSpPr>
              <a:grpSpLocks noChangeAspect="1"/>
            </p:cNvGrpSpPr>
            <p:nvPr/>
          </p:nvGrpSpPr>
          <p:grpSpPr>
            <a:xfrm>
              <a:off x="591959" y="3834482"/>
              <a:ext cx="11008082" cy="1307184"/>
              <a:chOff x="-800268" y="2610628"/>
              <a:chExt cx="13792537" cy="1637832"/>
            </a:xfrm>
          </p:grpSpPr>
          <p:cxnSp>
            <p:nvCxnSpPr>
              <p:cNvPr id="40" name="直線單箭頭接點 39">
                <a:extLst>
                  <a:ext uri="{FF2B5EF4-FFF2-40B4-BE49-F238E27FC236}">
                    <a16:creationId xmlns:a16="http://schemas.microsoft.com/office/drawing/2014/main" id="{DFDA61CC-C0F7-4DA0-B0F1-6939065A5DC5}"/>
                  </a:ext>
                </a:extLst>
              </p:cNvPr>
              <p:cNvCxnSpPr>
                <a:cxnSpLocks/>
                <a:stCxn id="41" idx="3"/>
                <a:endCxn id="47" idx="1"/>
              </p:cNvCxnSpPr>
              <p:nvPr/>
            </p:nvCxnSpPr>
            <p:spPr>
              <a:xfrm>
                <a:off x="11415186" y="3200416"/>
                <a:ext cx="386383" cy="2562"/>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1" name="矩形 40">
                <a:extLst>
                  <a:ext uri="{FF2B5EF4-FFF2-40B4-BE49-F238E27FC236}">
                    <a16:creationId xmlns:a16="http://schemas.microsoft.com/office/drawing/2014/main" id="{647DBF66-458D-4B71-88CF-E8980639545F}"/>
                  </a:ext>
                </a:extLst>
              </p:cNvPr>
              <p:cNvSpPr/>
              <p:nvPr/>
            </p:nvSpPr>
            <p:spPr>
              <a:xfrm>
                <a:off x="8855685" y="2743216"/>
                <a:ext cx="2559501" cy="9144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611551" rtl="0" eaLnBrk="1" latinLnBrk="0" hangingPunct="1">
                  <a:defRPr sz="2408" kern="1200">
                    <a:solidFill>
                      <a:schemeClr val="dk1"/>
                    </a:solidFill>
                    <a:latin typeface="+mn-lt"/>
                    <a:ea typeface="+mn-ea"/>
                    <a:cs typeface="+mn-cs"/>
                  </a:defRPr>
                </a:lvl1pPr>
                <a:lvl2pPr marL="611551" algn="l" defTabSz="611551" rtl="0" eaLnBrk="1" latinLnBrk="0" hangingPunct="1">
                  <a:defRPr sz="2408" kern="1200">
                    <a:solidFill>
                      <a:schemeClr val="dk1"/>
                    </a:solidFill>
                    <a:latin typeface="+mn-lt"/>
                    <a:ea typeface="+mn-ea"/>
                    <a:cs typeface="+mn-cs"/>
                  </a:defRPr>
                </a:lvl2pPr>
                <a:lvl3pPr marL="1223101" algn="l" defTabSz="611551" rtl="0" eaLnBrk="1" latinLnBrk="0" hangingPunct="1">
                  <a:defRPr sz="2408" kern="1200">
                    <a:solidFill>
                      <a:schemeClr val="dk1"/>
                    </a:solidFill>
                    <a:latin typeface="+mn-lt"/>
                    <a:ea typeface="+mn-ea"/>
                    <a:cs typeface="+mn-cs"/>
                  </a:defRPr>
                </a:lvl3pPr>
                <a:lvl4pPr marL="1834652" algn="l" defTabSz="611551" rtl="0" eaLnBrk="1" latinLnBrk="0" hangingPunct="1">
                  <a:defRPr sz="2408" kern="1200">
                    <a:solidFill>
                      <a:schemeClr val="dk1"/>
                    </a:solidFill>
                    <a:latin typeface="+mn-lt"/>
                    <a:ea typeface="+mn-ea"/>
                    <a:cs typeface="+mn-cs"/>
                  </a:defRPr>
                </a:lvl4pPr>
                <a:lvl5pPr marL="2446203" algn="l" defTabSz="611551" rtl="0" eaLnBrk="1" latinLnBrk="0" hangingPunct="1">
                  <a:defRPr sz="2408" kern="1200">
                    <a:solidFill>
                      <a:schemeClr val="dk1"/>
                    </a:solidFill>
                    <a:latin typeface="+mn-lt"/>
                    <a:ea typeface="+mn-ea"/>
                    <a:cs typeface="+mn-cs"/>
                  </a:defRPr>
                </a:lvl5pPr>
                <a:lvl6pPr marL="3057754" algn="l" defTabSz="611551" rtl="0" eaLnBrk="1" latinLnBrk="0" hangingPunct="1">
                  <a:defRPr sz="2408" kern="1200">
                    <a:solidFill>
                      <a:schemeClr val="dk1"/>
                    </a:solidFill>
                    <a:latin typeface="+mn-lt"/>
                    <a:ea typeface="+mn-ea"/>
                    <a:cs typeface="+mn-cs"/>
                  </a:defRPr>
                </a:lvl6pPr>
                <a:lvl7pPr marL="3669304" algn="l" defTabSz="611551" rtl="0" eaLnBrk="1" latinLnBrk="0" hangingPunct="1">
                  <a:defRPr sz="2408" kern="1200">
                    <a:solidFill>
                      <a:schemeClr val="dk1"/>
                    </a:solidFill>
                    <a:latin typeface="+mn-lt"/>
                    <a:ea typeface="+mn-ea"/>
                    <a:cs typeface="+mn-cs"/>
                  </a:defRPr>
                </a:lvl7pPr>
                <a:lvl8pPr marL="4280855" algn="l" defTabSz="611551" rtl="0" eaLnBrk="1" latinLnBrk="0" hangingPunct="1">
                  <a:defRPr sz="2408" kern="1200">
                    <a:solidFill>
                      <a:schemeClr val="dk1"/>
                    </a:solidFill>
                    <a:latin typeface="+mn-lt"/>
                    <a:ea typeface="+mn-ea"/>
                    <a:cs typeface="+mn-cs"/>
                  </a:defRPr>
                </a:lvl8pPr>
                <a:lvl9pPr marL="4892406" algn="l" defTabSz="611551" rtl="0" eaLnBrk="1" latinLnBrk="0" hangingPunct="1">
                  <a:defRPr sz="2408" kern="1200">
                    <a:solidFill>
                      <a:schemeClr val="dk1"/>
                    </a:solidFill>
                    <a:latin typeface="+mn-lt"/>
                    <a:ea typeface="+mn-ea"/>
                    <a:cs typeface="+mn-cs"/>
                  </a:defRPr>
                </a:lvl9pPr>
              </a:lstStyle>
              <a:p>
                <a:pPr algn="ctr"/>
                <a:r>
                  <a:rPr lang="en-US" altLang="zh-TW" sz="1800" dirty="0">
                    <a:solidFill>
                      <a:schemeClr val="tx1"/>
                    </a:solidFill>
                    <a:latin typeface="Times New Roman" panose="02020603050405020304" pitchFamily="18" charset="0"/>
                    <a:cs typeface="Times New Roman" panose="02020603050405020304" pitchFamily="18" charset="0"/>
                  </a:rPr>
                  <a:t>Fusion</a:t>
                </a:r>
              </a:p>
              <a:p>
                <a:pPr algn="ctr"/>
                <a:r>
                  <a:rPr lang="en-US" altLang="zh-TW" sz="1200" dirty="0">
                    <a:solidFill>
                      <a:schemeClr val="tx1"/>
                    </a:solidFill>
                    <a:latin typeface="Times New Roman" panose="02020603050405020304" pitchFamily="18" charset="0"/>
                    <a:cs typeface="Times New Roman" panose="02020603050405020304" pitchFamily="18" charset="0"/>
                  </a:rPr>
                  <a:t>[</a:t>
                </a:r>
                <a:r>
                  <a:rPr lang="en-US" altLang="zh-TW" sz="1200" dirty="0" err="1">
                    <a:solidFill>
                      <a:schemeClr val="tx1"/>
                    </a:solidFill>
                    <a:latin typeface="Times New Roman" panose="02020603050405020304" pitchFamily="18" charset="0"/>
                    <a:cs typeface="Times New Roman" panose="02020603050405020304" pitchFamily="18" charset="0"/>
                  </a:rPr>
                  <a:t>Debevec</a:t>
                </a:r>
                <a:r>
                  <a:rPr lang="en-US" altLang="zh-TW" sz="1200" dirty="0">
                    <a:solidFill>
                      <a:schemeClr val="tx1"/>
                    </a:solidFill>
                    <a:latin typeface="Times New Roman" panose="02020603050405020304" pitchFamily="18" charset="0"/>
                    <a:cs typeface="Times New Roman" panose="02020603050405020304" pitchFamily="18" charset="0"/>
                  </a:rPr>
                  <a:t> and Malik 1997]</a:t>
                </a:r>
                <a:endParaRPr lang="zh-TW" altLang="en-US" sz="1200" dirty="0">
                  <a:solidFill>
                    <a:schemeClr val="tx1"/>
                  </a:solidFill>
                  <a:latin typeface="Times New Roman" panose="02020603050405020304" pitchFamily="18" charset="0"/>
                  <a:cs typeface="Times New Roman" panose="02020603050405020304" pitchFamily="18" charset="0"/>
                </a:endParaRPr>
              </a:p>
            </p:txBody>
          </p:sp>
          <p:sp>
            <p:nvSpPr>
              <p:cNvPr id="42" name="文字方塊 22">
                <a:extLst>
                  <a:ext uri="{FF2B5EF4-FFF2-40B4-BE49-F238E27FC236}">
                    <a16:creationId xmlns:a16="http://schemas.microsoft.com/office/drawing/2014/main" id="{7E2C8D09-CCD2-4A9C-8E2A-C4BCF88BBDB7}"/>
                  </a:ext>
                </a:extLst>
              </p:cNvPr>
              <p:cNvSpPr txBox="1"/>
              <p:nvPr/>
            </p:nvSpPr>
            <p:spPr>
              <a:xfrm>
                <a:off x="4690622" y="3785707"/>
                <a:ext cx="2805038" cy="462753"/>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Exposure bracketing</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cxnSp>
            <p:nvCxnSpPr>
              <p:cNvPr id="43" name="直線單箭頭接點 42">
                <a:extLst>
                  <a:ext uri="{FF2B5EF4-FFF2-40B4-BE49-F238E27FC236}">
                    <a16:creationId xmlns:a16="http://schemas.microsoft.com/office/drawing/2014/main" id="{DFDA61CC-C0F7-4DA0-B0F1-6939065A5DC5}"/>
                  </a:ext>
                </a:extLst>
              </p:cNvPr>
              <p:cNvCxnSpPr>
                <a:cxnSpLocks/>
                <a:stCxn id="55" idx="3"/>
                <a:endCxn id="41" idx="1"/>
              </p:cNvCxnSpPr>
              <p:nvPr/>
            </p:nvCxnSpPr>
            <p:spPr>
              <a:xfrm>
                <a:off x="8478802" y="3200416"/>
                <a:ext cx="376883"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線單箭頭接點 43">
                <a:extLst>
                  <a:ext uri="{FF2B5EF4-FFF2-40B4-BE49-F238E27FC236}">
                    <a16:creationId xmlns:a16="http://schemas.microsoft.com/office/drawing/2014/main" id="{DFDA61CC-C0F7-4DA0-B0F1-6939065A5DC5}"/>
                  </a:ext>
                </a:extLst>
              </p:cNvPr>
              <p:cNvCxnSpPr>
                <a:cxnSpLocks/>
                <a:stCxn id="46" idx="3"/>
                <a:endCxn id="52" idx="1"/>
              </p:cNvCxnSpPr>
              <p:nvPr/>
            </p:nvCxnSpPr>
            <p:spPr>
              <a:xfrm>
                <a:off x="2967080" y="3200416"/>
                <a:ext cx="740398"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線單箭頭接點 44">
                <a:extLst>
                  <a:ext uri="{FF2B5EF4-FFF2-40B4-BE49-F238E27FC236}">
                    <a16:creationId xmlns:a16="http://schemas.microsoft.com/office/drawing/2014/main" id="{DFDA61CC-C0F7-4DA0-B0F1-6939065A5DC5}"/>
                  </a:ext>
                </a:extLst>
              </p:cNvPr>
              <p:cNvCxnSpPr>
                <a:cxnSpLocks/>
                <a:stCxn id="48" idx="3"/>
              </p:cNvCxnSpPr>
              <p:nvPr/>
            </p:nvCxnSpPr>
            <p:spPr>
              <a:xfrm flipV="1">
                <a:off x="390432" y="3200416"/>
                <a:ext cx="727992" cy="2562"/>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6" name="矩形 45">
                <a:extLst>
                  <a:ext uri="{FF2B5EF4-FFF2-40B4-BE49-F238E27FC236}">
                    <a16:creationId xmlns:a16="http://schemas.microsoft.com/office/drawing/2014/main" id="{F03733F2-D8A7-404A-A3E5-938E988F8585}"/>
                  </a:ext>
                </a:extLst>
              </p:cNvPr>
              <p:cNvSpPr/>
              <p:nvPr/>
            </p:nvSpPr>
            <p:spPr>
              <a:xfrm>
                <a:off x="1138280" y="2743216"/>
                <a:ext cx="1828800" cy="914400"/>
              </a:xfrm>
              <a:prstGeom prst="rect">
                <a:avLst/>
              </a:prstGeom>
              <a:ln w="285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611551" rtl="0" eaLnBrk="1" latinLnBrk="0" hangingPunct="1">
                  <a:defRPr sz="2408" kern="1200">
                    <a:solidFill>
                      <a:schemeClr val="dk1"/>
                    </a:solidFill>
                    <a:latin typeface="+mn-lt"/>
                    <a:ea typeface="+mn-ea"/>
                    <a:cs typeface="+mn-cs"/>
                  </a:defRPr>
                </a:lvl1pPr>
                <a:lvl2pPr marL="611551" algn="l" defTabSz="611551" rtl="0" eaLnBrk="1" latinLnBrk="0" hangingPunct="1">
                  <a:defRPr sz="2408" kern="1200">
                    <a:solidFill>
                      <a:schemeClr val="dk1"/>
                    </a:solidFill>
                    <a:latin typeface="+mn-lt"/>
                    <a:ea typeface="+mn-ea"/>
                    <a:cs typeface="+mn-cs"/>
                  </a:defRPr>
                </a:lvl2pPr>
                <a:lvl3pPr marL="1223101" algn="l" defTabSz="611551" rtl="0" eaLnBrk="1" latinLnBrk="0" hangingPunct="1">
                  <a:defRPr sz="2408" kern="1200">
                    <a:solidFill>
                      <a:schemeClr val="dk1"/>
                    </a:solidFill>
                    <a:latin typeface="+mn-lt"/>
                    <a:ea typeface="+mn-ea"/>
                    <a:cs typeface="+mn-cs"/>
                  </a:defRPr>
                </a:lvl3pPr>
                <a:lvl4pPr marL="1834652" algn="l" defTabSz="611551" rtl="0" eaLnBrk="1" latinLnBrk="0" hangingPunct="1">
                  <a:defRPr sz="2408" kern="1200">
                    <a:solidFill>
                      <a:schemeClr val="dk1"/>
                    </a:solidFill>
                    <a:latin typeface="+mn-lt"/>
                    <a:ea typeface="+mn-ea"/>
                    <a:cs typeface="+mn-cs"/>
                  </a:defRPr>
                </a:lvl4pPr>
                <a:lvl5pPr marL="2446203" algn="l" defTabSz="611551" rtl="0" eaLnBrk="1" latinLnBrk="0" hangingPunct="1">
                  <a:defRPr sz="2408" kern="1200">
                    <a:solidFill>
                      <a:schemeClr val="dk1"/>
                    </a:solidFill>
                    <a:latin typeface="+mn-lt"/>
                    <a:ea typeface="+mn-ea"/>
                    <a:cs typeface="+mn-cs"/>
                  </a:defRPr>
                </a:lvl5pPr>
                <a:lvl6pPr marL="3057754" algn="l" defTabSz="611551" rtl="0" eaLnBrk="1" latinLnBrk="0" hangingPunct="1">
                  <a:defRPr sz="2408" kern="1200">
                    <a:solidFill>
                      <a:schemeClr val="dk1"/>
                    </a:solidFill>
                    <a:latin typeface="+mn-lt"/>
                    <a:ea typeface="+mn-ea"/>
                    <a:cs typeface="+mn-cs"/>
                  </a:defRPr>
                </a:lvl6pPr>
                <a:lvl7pPr marL="3669304" algn="l" defTabSz="611551" rtl="0" eaLnBrk="1" latinLnBrk="0" hangingPunct="1">
                  <a:defRPr sz="2408" kern="1200">
                    <a:solidFill>
                      <a:schemeClr val="dk1"/>
                    </a:solidFill>
                    <a:latin typeface="+mn-lt"/>
                    <a:ea typeface="+mn-ea"/>
                    <a:cs typeface="+mn-cs"/>
                  </a:defRPr>
                </a:lvl7pPr>
                <a:lvl8pPr marL="4280855" algn="l" defTabSz="611551" rtl="0" eaLnBrk="1" latinLnBrk="0" hangingPunct="1">
                  <a:defRPr sz="2408" kern="1200">
                    <a:solidFill>
                      <a:schemeClr val="dk1"/>
                    </a:solidFill>
                    <a:latin typeface="+mn-lt"/>
                    <a:ea typeface="+mn-ea"/>
                    <a:cs typeface="+mn-cs"/>
                  </a:defRPr>
                </a:lvl8pPr>
                <a:lvl9pPr marL="4892406" algn="l" defTabSz="611551" rtl="0" eaLnBrk="1" latinLnBrk="0" hangingPunct="1">
                  <a:defRPr sz="2408" kern="1200">
                    <a:solidFill>
                      <a:schemeClr val="dk1"/>
                    </a:solidFill>
                    <a:latin typeface="+mn-lt"/>
                    <a:ea typeface="+mn-ea"/>
                    <a:cs typeface="+mn-cs"/>
                  </a:defRPr>
                </a:lvl9pPr>
              </a:lstStyle>
              <a:p>
                <a:pPr algn="ctr"/>
                <a:r>
                  <a:rPr lang="en-US" altLang="zh-TW" sz="1600" dirty="0">
                    <a:solidFill>
                      <a:schemeClr val="tx1"/>
                    </a:solidFill>
                    <a:latin typeface="Times New Roman" panose="02020603050405020304" pitchFamily="18" charset="0"/>
                    <a:cs typeface="Times New Roman" panose="02020603050405020304" pitchFamily="18" charset="0"/>
                  </a:rPr>
                  <a:t>CNN</a:t>
                </a:r>
                <a:endParaRPr lang="zh-TW" altLang="en-US" sz="1600" dirty="0">
                  <a:solidFill>
                    <a:schemeClr val="tx1"/>
                  </a:solidFill>
                  <a:latin typeface="Times New Roman" panose="02020603050405020304" pitchFamily="18" charset="0"/>
                  <a:cs typeface="Times New Roman" panose="02020603050405020304" pitchFamily="18" charset="0"/>
                </a:endParaRPr>
              </a:p>
            </p:txBody>
          </p:sp>
          <p:pic>
            <p:nvPicPr>
              <p:cNvPr id="47" name="圖片 46">
                <a:extLst>
                  <a:ext uri="{FF2B5EF4-FFF2-40B4-BE49-F238E27FC236}">
                    <a16:creationId xmlns:a16="http://schemas.microsoft.com/office/drawing/2014/main" id="{6B871A72-F019-4959-9B79-BEE7CBFF2A9D}"/>
                  </a:ext>
                </a:extLst>
              </p:cNvPr>
              <p:cNvPicPr>
                <a:picLocks noChangeAspect="1"/>
              </p:cNvPicPr>
              <p:nvPr/>
            </p:nvPicPr>
            <p:blipFill>
              <a:blip r:embed="rId3"/>
              <a:stretch>
                <a:fillRect/>
              </a:stretch>
            </p:blipFill>
            <p:spPr>
              <a:xfrm>
                <a:off x="11801569" y="2614477"/>
                <a:ext cx="1190700" cy="1177001"/>
              </a:xfrm>
              <a:prstGeom prst="rect">
                <a:avLst/>
              </a:prstGeom>
            </p:spPr>
          </p:pic>
          <p:pic>
            <p:nvPicPr>
              <p:cNvPr id="48" name="圖片 47">
                <a:extLst>
                  <a:ext uri="{FF2B5EF4-FFF2-40B4-BE49-F238E27FC236}">
                    <a16:creationId xmlns:a16="http://schemas.microsoft.com/office/drawing/2014/main" id="{3180058C-AE28-4B63-B5CA-637E9C89482F}"/>
                  </a:ext>
                </a:extLst>
              </p:cNvPr>
              <p:cNvPicPr>
                <a:picLocks noChangeAspect="1"/>
              </p:cNvPicPr>
              <p:nvPr/>
            </p:nvPicPr>
            <p:blipFill>
              <a:blip r:embed="rId4"/>
              <a:stretch>
                <a:fillRect/>
              </a:stretch>
            </p:blipFill>
            <p:spPr>
              <a:xfrm>
                <a:off x="-800268" y="2614477"/>
                <a:ext cx="1190700" cy="1177001"/>
              </a:xfrm>
              <a:prstGeom prst="rect">
                <a:avLst/>
              </a:prstGeom>
            </p:spPr>
          </p:pic>
          <p:sp>
            <p:nvSpPr>
              <p:cNvPr id="49" name="文字方塊 58">
                <a:extLst>
                  <a:ext uri="{FF2B5EF4-FFF2-40B4-BE49-F238E27FC236}">
                    <a16:creationId xmlns:a16="http://schemas.microsoft.com/office/drawing/2014/main" id="{3877D143-675F-4761-BA54-84BC0F1DC2B4}"/>
                  </a:ext>
                </a:extLst>
              </p:cNvPr>
              <p:cNvSpPr txBox="1"/>
              <p:nvPr/>
            </p:nvSpPr>
            <p:spPr>
              <a:xfrm>
                <a:off x="-625893" y="3785707"/>
                <a:ext cx="841954" cy="462753"/>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sp>
            <p:nvSpPr>
              <p:cNvPr id="50" name="文字方塊 62">
                <a:extLst>
                  <a:ext uri="{FF2B5EF4-FFF2-40B4-BE49-F238E27FC236}">
                    <a16:creationId xmlns:a16="http://schemas.microsoft.com/office/drawing/2014/main" id="{7D0FC962-9BB1-47A7-BE42-877694B216DD}"/>
                  </a:ext>
                </a:extLst>
              </p:cNvPr>
              <p:cNvSpPr txBox="1"/>
              <p:nvPr/>
            </p:nvSpPr>
            <p:spPr>
              <a:xfrm>
                <a:off x="11959874" y="3785707"/>
                <a:ext cx="874089" cy="462753"/>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HDR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grpSp>
            <p:nvGrpSpPr>
              <p:cNvPr id="51" name="Group 1">
                <a:extLst>
                  <a:ext uri="{FF2B5EF4-FFF2-40B4-BE49-F238E27FC236}">
                    <a16:creationId xmlns:a16="http://schemas.microsoft.com/office/drawing/2014/main" id="{D8DB5F55-5CE4-43E4-9BA8-6538E9593092}"/>
                  </a:ext>
                </a:extLst>
              </p:cNvPr>
              <p:cNvGrpSpPr/>
              <p:nvPr/>
            </p:nvGrpSpPr>
            <p:grpSpPr>
              <a:xfrm>
                <a:off x="3707478" y="2610628"/>
                <a:ext cx="4771324" cy="1179576"/>
                <a:chOff x="5820793" y="3779235"/>
                <a:chExt cx="4771324" cy="1179576"/>
              </a:xfrm>
            </p:grpSpPr>
            <p:pic>
              <p:nvPicPr>
                <p:cNvPr id="52" name="圖片 51">
                  <a:extLst>
                    <a:ext uri="{FF2B5EF4-FFF2-40B4-BE49-F238E27FC236}">
                      <a16:creationId xmlns:a16="http://schemas.microsoft.com/office/drawing/2014/main" id="{F395F732-91D2-4954-86B6-9AF9F2DDA149}"/>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5820793" y="3779235"/>
                  <a:ext cx="1188720" cy="1179576"/>
                </a:xfrm>
                <a:prstGeom prst="rect">
                  <a:avLst/>
                </a:prstGeom>
              </p:spPr>
            </p:pic>
            <p:pic>
              <p:nvPicPr>
                <p:cNvPr id="53" name="圖片 52">
                  <a:extLst>
                    <a:ext uri="{FF2B5EF4-FFF2-40B4-BE49-F238E27FC236}">
                      <a16:creationId xmlns:a16="http://schemas.microsoft.com/office/drawing/2014/main" id="{048E23B6-229C-42BB-A954-AB432D806557}"/>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7022116" y="3779235"/>
                  <a:ext cx="1188720" cy="1179576"/>
                </a:xfrm>
                <a:prstGeom prst="rect">
                  <a:avLst/>
                </a:prstGeom>
              </p:spPr>
            </p:pic>
            <p:pic>
              <p:nvPicPr>
                <p:cNvPr id="54" name="圖片 53">
                  <a:extLst>
                    <a:ext uri="{FF2B5EF4-FFF2-40B4-BE49-F238E27FC236}">
                      <a16:creationId xmlns:a16="http://schemas.microsoft.com/office/drawing/2014/main" id="{92DED03F-73DC-4DCC-9171-BC99DA92157E}"/>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8218699" y="3779235"/>
                  <a:ext cx="1188720" cy="1179576"/>
                </a:xfrm>
                <a:prstGeom prst="rect">
                  <a:avLst/>
                </a:prstGeom>
              </p:spPr>
            </p:pic>
            <p:pic>
              <p:nvPicPr>
                <p:cNvPr id="55" name="圖片 54">
                  <a:extLst>
                    <a:ext uri="{FF2B5EF4-FFF2-40B4-BE49-F238E27FC236}">
                      <a16:creationId xmlns:a16="http://schemas.microsoft.com/office/drawing/2014/main" id="{29C2B692-75B8-4A8A-8AB9-C50E3FF9CA38}"/>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9403397" y="3779235"/>
                  <a:ext cx="1188720" cy="1179576"/>
                </a:xfrm>
                <a:prstGeom prst="rect">
                  <a:avLst/>
                </a:prstGeom>
              </p:spPr>
            </p:pic>
          </p:grpSp>
        </p:grpSp>
        <p:sp>
          <p:nvSpPr>
            <p:cNvPr id="56" name="文字方塊 55">
              <a:extLst>
                <a:ext uri="{FF2B5EF4-FFF2-40B4-BE49-F238E27FC236}">
                  <a16:creationId xmlns:a16="http://schemas.microsoft.com/office/drawing/2014/main" id="{86361F89-42E1-4B52-A123-60DC361C9766}"/>
                </a:ext>
              </a:extLst>
            </p:cNvPr>
            <p:cNvSpPr txBox="1"/>
            <p:nvPr/>
          </p:nvSpPr>
          <p:spPr>
            <a:xfrm>
              <a:off x="2761857" y="5243056"/>
              <a:ext cx="6822509" cy="584775"/>
            </a:xfrm>
            <a:prstGeom prst="rect">
              <a:avLst/>
            </a:prstGeom>
            <a:noFill/>
          </p:spPr>
          <p:txBody>
            <a:bodyPr wrap="none" rtlCol="0">
              <a:spAutoFit/>
            </a:bodyPr>
            <a:lstStyle/>
            <a:p>
              <a:r>
                <a:rPr lang="en-US" altLang="zh-TW" sz="3200" dirty="0" err="1">
                  <a:solidFill>
                    <a:srgbClr val="002060"/>
                  </a:solidFill>
                </a:rPr>
                <a:t>DrTMO</a:t>
              </a:r>
              <a:r>
                <a:rPr lang="en-US" altLang="zh-TW" sz="3200" dirty="0">
                  <a:solidFill>
                    <a:srgbClr val="002060"/>
                  </a:solidFill>
                </a:rPr>
                <a:t> [Endo et al., SIGGRAPH ASIA’17]</a:t>
              </a:r>
              <a:endParaRPr lang="zh-TW" altLang="en-US" sz="3200" dirty="0">
                <a:solidFill>
                  <a:srgbClr val="002060"/>
                </a:solidFill>
              </a:endParaRPr>
            </a:p>
          </p:txBody>
        </p:sp>
      </p:grpSp>
      <p:sp>
        <p:nvSpPr>
          <p:cNvPr id="57" name="矩形: 圓角 56">
            <a:extLst>
              <a:ext uri="{FF2B5EF4-FFF2-40B4-BE49-F238E27FC236}">
                <a16:creationId xmlns:a16="http://schemas.microsoft.com/office/drawing/2014/main" id="{4BD5FDBC-6D79-47C5-823D-E8CB116057E7}"/>
              </a:ext>
            </a:extLst>
          </p:cNvPr>
          <p:cNvSpPr/>
          <p:nvPr/>
        </p:nvSpPr>
        <p:spPr>
          <a:xfrm>
            <a:off x="4974341" y="4674290"/>
            <a:ext cx="6912000" cy="914400"/>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r>
              <a:rPr lang="en-US" altLang="zh-TW" sz="2800" dirty="0"/>
              <a:t>Cannot be optimized in an end-to-end fashion</a:t>
            </a:r>
            <a:endParaRPr lang="zh-TW" altLang="en-US" sz="2800" dirty="0"/>
          </a:p>
        </p:txBody>
      </p:sp>
      <p:sp>
        <p:nvSpPr>
          <p:cNvPr id="58" name="文字方塊 57">
            <a:extLst>
              <a:ext uri="{FF2B5EF4-FFF2-40B4-BE49-F238E27FC236}">
                <a16:creationId xmlns:a16="http://schemas.microsoft.com/office/drawing/2014/main" id="{711D0B3F-FBFC-4FFA-A0B6-6F186718CD9E}"/>
              </a:ext>
            </a:extLst>
          </p:cNvPr>
          <p:cNvSpPr txBox="1"/>
          <p:nvPr/>
        </p:nvSpPr>
        <p:spPr>
          <a:xfrm>
            <a:off x="4909618" y="0"/>
            <a:ext cx="2372765" cy="584775"/>
          </a:xfrm>
          <a:prstGeom prst="rect">
            <a:avLst/>
          </a:prstGeom>
          <a:noFill/>
        </p:spPr>
        <p:txBody>
          <a:bodyPr wrap="none" rtlCol="0">
            <a:spAutoFit/>
          </a:bodyPr>
          <a:lstStyle/>
          <a:p>
            <a:r>
              <a:rPr lang="en-US" altLang="zh-TW" sz="3200" dirty="0">
                <a:solidFill>
                  <a:srgbClr val="002060"/>
                </a:solidFill>
              </a:rPr>
              <a:t>Related work</a:t>
            </a:r>
            <a:endParaRPr lang="zh-TW" altLang="en-US" sz="3200" dirty="0">
              <a:solidFill>
                <a:srgbClr val="002060"/>
              </a:solidFill>
            </a:endParaRPr>
          </a:p>
        </p:txBody>
      </p:sp>
    </p:spTree>
    <p:extLst>
      <p:ext uri="{BB962C8B-B14F-4D97-AF65-F5344CB8AC3E}">
        <p14:creationId xmlns:p14="http://schemas.microsoft.com/office/powerpoint/2010/main" val="11799212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5DD934F2-DC6D-4799-B9BA-8EDD54F84F99}"/>
              </a:ext>
            </a:extLst>
          </p:cNvPr>
          <p:cNvSpPr txBox="1"/>
          <p:nvPr/>
        </p:nvSpPr>
        <p:spPr>
          <a:xfrm>
            <a:off x="3169430" y="0"/>
            <a:ext cx="5340180" cy="584775"/>
          </a:xfrm>
          <a:prstGeom prst="rect">
            <a:avLst/>
          </a:prstGeom>
          <a:noFill/>
        </p:spPr>
        <p:txBody>
          <a:bodyPr wrap="none" rtlCol="0">
            <a:spAutoFit/>
          </a:bodyPr>
          <a:lstStyle/>
          <a:p>
            <a:r>
              <a:rPr lang="en-US" altLang="zh-TW" sz="3200" dirty="0">
                <a:solidFill>
                  <a:srgbClr val="002060"/>
                </a:solidFill>
              </a:rPr>
              <a:t>LDR Image formation pipeline</a:t>
            </a:r>
            <a:endParaRPr lang="zh-TW" altLang="en-US" sz="3200" dirty="0">
              <a:solidFill>
                <a:srgbClr val="002060"/>
              </a:solidFill>
            </a:endParaRPr>
          </a:p>
        </p:txBody>
      </p:sp>
      <p:pic>
        <p:nvPicPr>
          <p:cNvPr id="5" name="圖片 4">
            <a:extLst>
              <a:ext uri="{FF2B5EF4-FFF2-40B4-BE49-F238E27FC236}">
                <a16:creationId xmlns:a16="http://schemas.microsoft.com/office/drawing/2014/main" id="{77563054-0B0B-4F73-872C-E7AA2AF3D4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3247" y="1113858"/>
            <a:ext cx="1321733" cy="864000"/>
          </a:xfrm>
          <a:prstGeom prst="rect">
            <a:avLst/>
          </a:prstGeom>
          <a:ln w="28575">
            <a:solidFill>
              <a:schemeClr val="tx1"/>
            </a:solidFill>
          </a:ln>
        </p:spPr>
      </p:pic>
      <p:cxnSp>
        <p:nvCxnSpPr>
          <p:cNvPr id="6" name="直線單箭頭接點 5">
            <a:extLst>
              <a:ext uri="{FF2B5EF4-FFF2-40B4-BE49-F238E27FC236}">
                <a16:creationId xmlns:a16="http://schemas.microsoft.com/office/drawing/2014/main" id="{4C114AD1-2A4D-4FBA-9682-49FD15A0F3FC}"/>
              </a:ext>
            </a:extLst>
          </p:cNvPr>
          <p:cNvCxnSpPr/>
          <p:nvPr/>
        </p:nvCxnSpPr>
        <p:spPr>
          <a:xfrm flipH="1">
            <a:off x="1531545" y="1538946"/>
            <a:ext cx="365760" cy="1"/>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7" name="圖片 6">
            <a:extLst>
              <a:ext uri="{FF2B5EF4-FFF2-40B4-BE49-F238E27FC236}">
                <a16:creationId xmlns:a16="http://schemas.microsoft.com/office/drawing/2014/main" id="{B35F781E-37F2-46BB-95C3-37B7837FDDC5}"/>
              </a:ext>
            </a:extLst>
          </p:cNvPr>
          <p:cNvPicPr>
            <a:picLocks noChangeAspect="1"/>
          </p:cNvPicPr>
          <p:nvPr/>
        </p:nvPicPr>
        <p:blipFill>
          <a:blip r:embed="rId4"/>
          <a:stretch>
            <a:fillRect/>
          </a:stretch>
        </p:blipFill>
        <p:spPr>
          <a:xfrm>
            <a:off x="7292541" y="1068146"/>
            <a:ext cx="952560" cy="941601"/>
          </a:xfrm>
          <a:prstGeom prst="rect">
            <a:avLst/>
          </a:prstGeom>
        </p:spPr>
      </p:pic>
      <p:sp>
        <p:nvSpPr>
          <p:cNvPr id="8" name="文字方塊 58">
            <a:extLst>
              <a:ext uri="{FF2B5EF4-FFF2-40B4-BE49-F238E27FC236}">
                <a16:creationId xmlns:a16="http://schemas.microsoft.com/office/drawing/2014/main" id="{29DE838F-F4DB-4003-B0FC-CE5DC075DBE4}"/>
              </a:ext>
            </a:extLst>
          </p:cNvPr>
          <p:cNvSpPr txBox="1"/>
          <p:nvPr/>
        </p:nvSpPr>
        <p:spPr>
          <a:xfrm>
            <a:off x="719277" y="2001029"/>
            <a:ext cx="671979"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9" name="文字方塊 59">
                <a:extLst>
                  <a:ext uri="{FF2B5EF4-FFF2-40B4-BE49-F238E27FC236}">
                    <a16:creationId xmlns:a16="http://schemas.microsoft.com/office/drawing/2014/main" id="{FA1494CC-7851-45B2-8729-5DB459FA3AF4}"/>
                  </a:ext>
                </a:extLst>
              </p:cNvPr>
              <p:cNvSpPr txBox="1"/>
              <p:nvPr/>
            </p:nvSpPr>
            <p:spPr>
              <a:xfrm>
                <a:off x="2065305" y="2159525"/>
                <a:ext cx="1596912" cy="646331"/>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dirty="0">
                    <a:solidFill>
                      <a:schemeClr val="tx1"/>
                    </a:solidFill>
                    <a:latin typeface="Times New Roman" panose="02020603050405020304" pitchFamily="18" charset="0"/>
                    <a:cs typeface="Times New Roman" panose="02020603050405020304" pitchFamily="18" charset="0"/>
                  </a:rPr>
                  <a:t>Quantization</a:t>
                </a:r>
              </a:p>
              <a:p>
                <a:pPr algn="ctr"/>
                <a:r>
                  <a:rPr lang="en-US" altLang="zh-TW" sz="1800" dirty="0">
                    <a:solidFill>
                      <a:schemeClr val="tx1"/>
                    </a:solidFill>
                    <a:latin typeface="Times New Roman" panose="02020603050405020304" pitchFamily="18" charset="0"/>
                    <a:cs typeface="Times New Roman" panose="02020603050405020304" pitchFamily="18" charset="0"/>
                  </a:rPr>
                  <a:t>(32 bit </a:t>
                </a:r>
                <a14:m>
                  <m:oMath xmlns:m="http://schemas.openxmlformats.org/officeDocument/2006/math">
                    <m:r>
                      <a:rPr lang="en-US" altLang="zh-TW" sz="1800" b="0" i="1">
                        <a:solidFill>
                          <a:schemeClr val="tx1"/>
                        </a:solidFill>
                        <a:latin typeface="Cambria Math" charset="0"/>
                        <a:cs typeface="Times New Roman" panose="02020603050405020304" pitchFamily="18" charset="0"/>
                      </a:rPr>
                      <m:t>→</m:t>
                    </m:r>
                  </m:oMath>
                </a14:m>
                <a:r>
                  <a:rPr lang="en-US" altLang="zh-TW" sz="1800" dirty="0">
                    <a:solidFill>
                      <a:schemeClr val="tx1"/>
                    </a:solidFill>
                    <a:latin typeface="Times New Roman" panose="02020603050405020304" pitchFamily="18" charset="0"/>
                    <a:cs typeface="Times New Roman" panose="02020603050405020304" pitchFamily="18" charset="0"/>
                  </a:rPr>
                  <a:t> 8 bit)</a:t>
                </a:r>
                <a:endParaRPr lang="zh-TW" altLang="en-US" sz="18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9" name="文字方塊 59">
                <a:extLst>
                  <a:ext uri="{FF2B5EF4-FFF2-40B4-BE49-F238E27FC236}">
                    <a16:creationId xmlns:a16="http://schemas.microsoft.com/office/drawing/2014/main" id="{FA1494CC-7851-45B2-8729-5DB459FA3AF4}"/>
                  </a:ext>
                </a:extLst>
              </p:cNvPr>
              <p:cNvSpPr txBox="1">
                <a:spLocks noRot="1" noChangeAspect="1" noMove="1" noResize="1" noEditPoints="1" noAdjustHandles="1" noChangeArrowheads="1" noChangeShapeType="1" noTextEdit="1"/>
              </p:cNvSpPr>
              <p:nvPr/>
            </p:nvSpPr>
            <p:spPr>
              <a:xfrm>
                <a:off x="2065305" y="2159525"/>
                <a:ext cx="1596912" cy="646331"/>
              </a:xfrm>
              <a:prstGeom prst="rect">
                <a:avLst/>
              </a:prstGeom>
              <a:blipFill>
                <a:blip r:embed="rId5"/>
                <a:stretch>
                  <a:fillRect l="-3435" t="-4717" r="-3053" b="-14151"/>
                </a:stretch>
              </a:blipFill>
            </p:spPr>
            <p:txBody>
              <a:bodyPr/>
              <a:lstStyle/>
              <a:p>
                <a:r>
                  <a:rPr lang="zh-TW" altLang="en-US">
                    <a:noFill/>
                  </a:rPr>
                  <a:t> </a:t>
                </a:r>
              </a:p>
            </p:txBody>
          </p:sp>
        </mc:Fallback>
      </mc:AlternateContent>
      <p:sp>
        <p:nvSpPr>
          <p:cNvPr id="10" name="文字方塊 61">
            <a:extLst>
              <a:ext uri="{FF2B5EF4-FFF2-40B4-BE49-F238E27FC236}">
                <a16:creationId xmlns:a16="http://schemas.microsoft.com/office/drawing/2014/main" id="{6EA8853C-0097-4E12-BA4F-F6835E833DC9}"/>
              </a:ext>
            </a:extLst>
          </p:cNvPr>
          <p:cNvSpPr txBox="1"/>
          <p:nvPr/>
        </p:nvSpPr>
        <p:spPr>
          <a:xfrm>
            <a:off x="7072637" y="2001029"/>
            <a:ext cx="1392369"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Linear 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sp>
        <p:nvSpPr>
          <p:cNvPr id="11" name="文字方塊 62">
            <a:extLst>
              <a:ext uri="{FF2B5EF4-FFF2-40B4-BE49-F238E27FC236}">
                <a16:creationId xmlns:a16="http://schemas.microsoft.com/office/drawing/2014/main" id="{743BCA92-4FEF-4EAD-8607-8DF32F819953}"/>
              </a:ext>
            </a:extLst>
          </p:cNvPr>
          <p:cNvSpPr txBox="1"/>
          <p:nvPr/>
        </p:nvSpPr>
        <p:spPr>
          <a:xfrm>
            <a:off x="10787921" y="2001029"/>
            <a:ext cx="697627"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HDR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sp>
        <p:nvSpPr>
          <p:cNvPr id="12" name="文字方塊 64">
            <a:extLst>
              <a:ext uri="{FF2B5EF4-FFF2-40B4-BE49-F238E27FC236}">
                <a16:creationId xmlns:a16="http://schemas.microsoft.com/office/drawing/2014/main" id="{6F748842-32F1-4A2A-9189-CB33E68BB89A}"/>
              </a:ext>
            </a:extLst>
          </p:cNvPr>
          <p:cNvSpPr txBox="1"/>
          <p:nvPr/>
        </p:nvSpPr>
        <p:spPr>
          <a:xfrm>
            <a:off x="8511196" y="2166437"/>
            <a:ext cx="2185834" cy="646331"/>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dirty="0">
                <a:latin typeface="Times New Roman" panose="02020603050405020304" pitchFamily="18" charset="0"/>
                <a:cs typeface="Times New Roman" panose="02020603050405020304" pitchFamily="18" charset="0"/>
              </a:rPr>
              <a:t>Dynamic range clipping</a:t>
            </a:r>
          </a:p>
        </p:txBody>
      </p:sp>
      <p:sp>
        <p:nvSpPr>
          <p:cNvPr id="13" name="文字方塊 60">
            <a:extLst>
              <a:ext uri="{FF2B5EF4-FFF2-40B4-BE49-F238E27FC236}">
                <a16:creationId xmlns:a16="http://schemas.microsoft.com/office/drawing/2014/main" id="{59C128E7-F79A-4EF9-BA16-0391346E473F}"/>
              </a:ext>
            </a:extLst>
          </p:cNvPr>
          <p:cNvSpPr txBox="1"/>
          <p:nvPr/>
        </p:nvSpPr>
        <p:spPr>
          <a:xfrm>
            <a:off x="5267552" y="2159525"/>
            <a:ext cx="1919738" cy="646331"/>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dirty="0">
                <a:latin typeface="Times New Roman" panose="02020603050405020304" pitchFamily="18" charset="0"/>
                <a:cs typeface="Times New Roman" panose="02020603050405020304" pitchFamily="18" charset="0"/>
              </a:rPr>
              <a:t>Non-linear mapping</a:t>
            </a:r>
            <a:endParaRPr lang="zh-TW" altLang="en-US" sz="1800" dirty="0">
              <a:latin typeface="Times New Roman" panose="02020603050405020304" pitchFamily="18" charset="0"/>
              <a:cs typeface="Times New Roman" panose="02020603050405020304" pitchFamily="18" charset="0"/>
            </a:endParaRPr>
          </a:p>
        </p:txBody>
      </p:sp>
      <p:sp>
        <p:nvSpPr>
          <p:cNvPr id="14" name="文字方塊 61">
            <a:extLst>
              <a:ext uri="{FF2B5EF4-FFF2-40B4-BE49-F238E27FC236}">
                <a16:creationId xmlns:a16="http://schemas.microsoft.com/office/drawing/2014/main" id="{A664DE4D-DF32-412E-B8B8-B879B3166FEE}"/>
              </a:ext>
            </a:extLst>
          </p:cNvPr>
          <p:cNvSpPr txBox="1"/>
          <p:nvPr/>
        </p:nvSpPr>
        <p:spPr>
          <a:xfrm>
            <a:off x="3505730" y="2001029"/>
            <a:ext cx="1789913"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Non-linear 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cxnSp>
        <p:nvCxnSpPr>
          <p:cNvPr id="15" name="直線單箭頭接點 14">
            <a:extLst>
              <a:ext uri="{FF2B5EF4-FFF2-40B4-BE49-F238E27FC236}">
                <a16:creationId xmlns:a16="http://schemas.microsoft.com/office/drawing/2014/main" id="{02372F2B-0397-448C-A797-FB6210CB4E0B}"/>
              </a:ext>
            </a:extLst>
          </p:cNvPr>
          <p:cNvCxnSpPr/>
          <p:nvPr/>
        </p:nvCxnSpPr>
        <p:spPr>
          <a:xfrm flipH="1">
            <a:off x="3555276" y="1538946"/>
            <a:ext cx="365760" cy="1"/>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單箭頭接點 15">
            <a:extLst>
              <a:ext uri="{FF2B5EF4-FFF2-40B4-BE49-F238E27FC236}">
                <a16:creationId xmlns:a16="http://schemas.microsoft.com/office/drawing/2014/main" id="{9C4840A1-7402-48F6-B53F-4C78C803B7D5}"/>
              </a:ext>
            </a:extLst>
          </p:cNvPr>
          <p:cNvCxnSpPr/>
          <p:nvPr/>
        </p:nvCxnSpPr>
        <p:spPr>
          <a:xfrm flipH="1">
            <a:off x="4875808" y="1538946"/>
            <a:ext cx="365760" cy="1"/>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單箭頭接點 16">
            <a:extLst>
              <a:ext uri="{FF2B5EF4-FFF2-40B4-BE49-F238E27FC236}">
                <a16:creationId xmlns:a16="http://schemas.microsoft.com/office/drawing/2014/main" id="{56FC0953-8000-4CAA-942E-50B95979834C}"/>
              </a:ext>
            </a:extLst>
          </p:cNvPr>
          <p:cNvCxnSpPr/>
          <p:nvPr/>
        </p:nvCxnSpPr>
        <p:spPr>
          <a:xfrm flipH="1">
            <a:off x="6911759" y="1537396"/>
            <a:ext cx="365760" cy="310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單箭頭接點 17">
            <a:extLst>
              <a:ext uri="{FF2B5EF4-FFF2-40B4-BE49-F238E27FC236}">
                <a16:creationId xmlns:a16="http://schemas.microsoft.com/office/drawing/2014/main" id="{6792211C-E5BE-47CE-9096-318F114C2A50}"/>
              </a:ext>
            </a:extLst>
          </p:cNvPr>
          <p:cNvCxnSpPr/>
          <p:nvPr/>
        </p:nvCxnSpPr>
        <p:spPr>
          <a:xfrm flipH="1">
            <a:off x="8245592" y="1538946"/>
            <a:ext cx="365760"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單箭頭接點 18">
            <a:extLst>
              <a:ext uri="{FF2B5EF4-FFF2-40B4-BE49-F238E27FC236}">
                <a16:creationId xmlns:a16="http://schemas.microsoft.com/office/drawing/2014/main" id="{96A7AE89-0E37-41C2-A74E-C44C81D7A7D5}"/>
              </a:ext>
            </a:extLst>
          </p:cNvPr>
          <p:cNvCxnSpPr/>
          <p:nvPr/>
        </p:nvCxnSpPr>
        <p:spPr>
          <a:xfrm flipH="1">
            <a:off x="10299017" y="1538946"/>
            <a:ext cx="365760"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20" name="圖片 19">
            <a:extLst>
              <a:ext uri="{FF2B5EF4-FFF2-40B4-BE49-F238E27FC236}">
                <a16:creationId xmlns:a16="http://schemas.microsoft.com/office/drawing/2014/main" id="{C4019EF6-B744-450E-AD94-30A334B399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2895" y="1106946"/>
            <a:ext cx="1321733" cy="864000"/>
          </a:xfrm>
          <a:prstGeom prst="rect">
            <a:avLst/>
          </a:prstGeom>
          <a:ln w="28575">
            <a:solidFill>
              <a:schemeClr val="tx1"/>
            </a:solidFill>
          </a:ln>
        </p:spPr>
      </p:pic>
      <p:pic>
        <p:nvPicPr>
          <p:cNvPr id="21" name="圖片 20">
            <a:extLst>
              <a:ext uri="{FF2B5EF4-FFF2-40B4-BE49-F238E27FC236}">
                <a16:creationId xmlns:a16="http://schemas.microsoft.com/office/drawing/2014/main" id="{4903F9D3-C9BC-4D0A-9F08-D0990D486B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66555" y="1106946"/>
            <a:ext cx="1321733" cy="864000"/>
          </a:xfrm>
          <a:prstGeom prst="rect">
            <a:avLst/>
          </a:prstGeom>
          <a:ln w="28575">
            <a:solidFill>
              <a:schemeClr val="tx1"/>
            </a:solidFill>
          </a:ln>
        </p:spPr>
      </p:pic>
      <p:pic>
        <p:nvPicPr>
          <p:cNvPr id="22" name="圖片 21">
            <a:extLst>
              <a:ext uri="{FF2B5EF4-FFF2-40B4-BE49-F238E27FC236}">
                <a16:creationId xmlns:a16="http://schemas.microsoft.com/office/drawing/2014/main" id="{15E15D9C-96DE-48A3-BC07-4CEAE2F072C7}"/>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3925198" y="1067115"/>
            <a:ext cx="950976" cy="943661"/>
          </a:xfrm>
          <a:prstGeom prst="rect">
            <a:avLst/>
          </a:prstGeom>
        </p:spPr>
      </p:pic>
      <p:pic>
        <p:nvPicPr>
          <p:cNvPr id="23" name="圖片 22">
            <a:extLst>
              <a:ext uri="{FF2B5EF4-FFF2-40B4-BE49-F238E27FC236}">
                <a16:creationId xmlns:a16="http://schemas.microsoft.com/office/drawing/2014/main" id="{43E2B132-0240-4B66-B62F-320CCF2FB6C4}"/>
              </a:ext>
            </a:extLst>
          </p:cNvPr>
          <p:cNvPicPr>
            <a:picLocks noChangeAspect="1"/>
          </p:cNvPicPr>
          <p:nvPr/>
        </p:nvPicPr>
        <p:blipFill>
          <a:blip r:embed="rId9"/>
          <a:stretch>
            <a:fillRect/>
          </a:stretch>
        </p:blipFill>
        <p:spPr>
          <a:xfrm>
            <a:off x="10660455" y="1064045"/>
            <a:ext cx="952560" cy="941601"/>
          </a:xfrm>
          <a:prstGeom prst="rect">
            <a:avLst/>
          </a:prstGeom>
        </p:spPr>
      </p:pic>
      <p:pic>
        <p:nvPicPr>
          <p:cNvPr id="24" name="圖片 23">
            <a:extLst>
              <a:ext uri="{FF2B5EF4-FFF2-40B4-BE49-F238E27FC236}">
                <a16:creationId xmlns:a16="http://schemas.microsoft.com/office/drawing/2014/main" id="{A394E57D-B4A3-478D-8ABA-4E167212C6F4}"/>
              </a:ext>
            </a:extLst>
          </p:cNvPr>
          <p:cNvPicPr>
            <a:picLocks noChangeAspect="1"/>
          </p:cNvPicPr>
          <p:nvPr/>
        </p:nvPicPr>
        <p:blipFill>
          <a:blip r:embed="rId10"/>
          <a:stretch>
            <a:fillRect/>
          </a:stretch>
        </p:blipFill>
        <p:spPr>
          <a:xfrm>
            <a:off x="578985" y="1064045"/>
            <a:ext cx="952560" cy="941601"/>
          </a:xfrm>
          <a:prstGeom prst="rect">
            <a:avLst/>
          </a:prstGeom>
        </p:spPr>
      </p:pic>
      <p:sp>
        <p:nvSpPr>
          <p:cNvPr id="25" name="TextBox 1">
            <a:extLst>
              <a:ext uri="{FF2B5EF4-FFF2-40B4-BE49-F238E27FC236}">
                <a16:creationId xmlns:a16="http://schemas.microsoft.com/office/drawing/2014/main" id="{B045E4B2-31D1-4736-97D6-014B3265DD10}"/>
              </a:ext>
            </a:extLst>
          </p:cNvPr>
          <p:cNvSpPr txBox="1"/>
          <p:nvPr/>
        </p:nvSpPr>
        <p:spPr>
          <a:xfrm>
            <a:off x="9165201" y="1943623"/>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irradiance</a:t>
            </a:r>
          </a:p>
        </p:txBody>
      </p:sp>
      <p:sp>
        <p:nvSpPr>
          <p:cNvPr id="26" name="TextBox 22">
            <a:extLst>
              <a:ext uri="{FF2B5EF4-FFF2-40B4-BE49-F238E27FC236}">
                <a16:creationId xmlns:a16="http://schemas.microsoft.com/office/drawing/2014/main" id="{1F24539C-9A7F-4A68-816C-8C5C722E7F7C}"/>
              </a:ext>
            </a:extLst>
          </p:cNvPr>
          <p:cNvSpPr txBox="1"/>
          <p:nvPr/>
        </p:nvSpPr>
        <p:spPr>
          <a:xfrm rot="5400000">
            <a:off x="8350701" y="1407358"/>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irradiance</a:t>
            </a:r>
          </a:p>
        </p:txBody>
      </p:sp>
      <p:sp>
        <p:nvSpPr>
          <p:cNvPr id="27" name="TextBox 23">
            <a:extLst>
              <a:ext uri="{FF2B5EF4-FFF2-40B4-BE49-F238E27FC236}">
                <a16:creationId xmlns:a16="http://schemas.microsoft.com/office/drawing/2014/main" id="{478AB212-EE66-4E27-98D4-4DF9D05DF936}"/>
              </a:ext>
            </a:extLst>
          </p:cNvPr>
          <p:cNvSpPr txBox="1"/>
          <p:nvPr/>
        </p:nvSpPr>
        <p:spPr>
          <a:xfrm>
            <a:off x="5788509" y="1936711"/>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irradiance</a:t>
            </a:r>
          </a:p>
        </p:txBody>
      </p:sp>
      <p:sp>
        <p:nvSpPr>
          <p:cNvPr id="28" name="TextBox 24">
            <a:extLst>
              <a:ext uri="{FF2B5EF4-FFF2-40B4-BE49-F238E27FC236}">
                <a16:creationId xmlns:a16="http://schemas.microsoft.com/office/drawing/2014/main" id="{6486849F-8F14-4A74-AC0B-A138F86FAF22}"/>
              </a:ext>
            </a:extLst>
          </p:cNvPr>
          <p:cNvSpPr txBox="1"/>
          <p:nvPr/>
        </p:nvSpPr>
        <p:spPr>
          <a:xfrm rot="5400000">
            <a:off x="4972994" y="1400446"/>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intensity</a:t>
            </a:r>
          </a:p>
        </p:txBody>
      </p:sp>
      <p:sp>
        <p:nvSpPr>
          <p:cNvPr id="29" name="TextBox 25">
            <a:extLst>
              <a:ext uri="{FF2B5EF4-FFF2-40B4-BE49-F238E27FC236}">
                <a16:creationId xmlns:a16="http://schemas.microsoft.com/office/drawing/2014/main" id="{3DA7E2AB-B9AF-436F-8E98-4224B13E1EE7}"/>
              </a:ext>
            </a:extLst>
          </p:cNvPr>
          <p:cNvSpPr txBox="1"/>
          <p:nvPr/>
        </p:nvSpPr>
        <p:spPr>
          <a:xfrm>
            <a:off x="2424849" y="1936711"/>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intensity</a:t>
            </a:r>
          </a:p>
        </p:txBody>
      </p:sp>
      <p:sp>
        <p:nvSpPr>
          <p:cNvPr id="30" name="TextBox 26">
            <a:extLst>
              <a:ext uri="{FF2B5EF4-FFF2-40B4-BE49-F238E27FC236}">
                <a16:creationId xmlns:a16="http://schemas.microsoft.com/office/drawing/2014/main" id="{71F298DA-6488-412E-986E-AA39A17E8A55}"/>
              </a:ext>
            </a:extLst>
          </p:cNvPr>
          <p:cNvSpPr txBox="1"/>
          <p:nvPr/>
        </p:nvSpPr>
        <p:spPr>
          <a:xfrm rot="5400000">
            <a:off x="1619111" y="1400446"/>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intensity</a:t>
            </a:r>
          </a:p>
        </p:txBody>
      </p:sp>
      <p:sp>
        <p:nvSpPr>
          <p:cNvPr id="2" name="文字方塊 1">
            <a:extLst>
              <a:ext uri="{FF2B5EF4-FFF2-40B4-BE49-F238E27FC236}">
                <a16:creationId xmlns:a16="http://schemas.microsoft.com/office/drawing/2014/main" id="{41E30BBA-B4D9-466B-A4B6-290507A32428}"/>
              </a:ext>
            </a:extLst>
          </p:cNvPr>
          <p:cNvSpPr txBox="1"/>
          <p:nvPr/>
        </p:nvSpPr>
        <p:spPr>
          <a:xfrm>
            <a:off x="6142652" y="1526279"/>
            <a:ext cx="659155" cy="369332"/>
          </a:xfrm>
          <a:prstGeom prst="rect">
            <a:avLst/>
          </a:prstGeom>
          <a:noFill/>
        </p:spPr>
        <p:txBody>
          <a:bodyPr wrap="none" rtlCol="0">
            <a:spAutoFit/>
          </a:bodyPr>
          <a:lstStyle/>
          <a:p>
            <a:pPr algn="ctr" defTabSz="611551"/>
            <a:r>
              <a:rPr lang="en-US" altLang="zh-TW" b="1" dirty="0">
                <a:solidFill>
                  <a:srgbClr val="002060"/>
                </a:solidFill>
                <a:latin typeface="Times New Roman" panose="02020603050405020304" pitchFamily="18" charset="0"/>
                <a:cs typeface="Times New Roman" panose="02020603050405020304" pitchFamily="18" charset="0"/>
              </a:rPr>
              <a:t>CRF</a:t>
            </a:r>
            <a:endParaRPr lang="zh-TW" altLang="en-US" b="1" dirty="0">
              <a:solidFill>
                <a:srgbClr val="002060"/>
              </a:solidFill>
              <a:latin typeface="Times New Roman" panose="02020603050405020304" pitchFamily="18" charset="0"/>
              <a:cs typeface="Times New Roman" panose="02020603050405020304" pitchFamily="18" charset="0"/>
            </a:endParaRPr>
          </a:p>
        </p:txBody>
      </p:sp>
      <p:sp>
        <p:nvSpPr>
          <p:cNvPr id="3" name="語音泡泡: 圓角矩形 2">
            <a:extLst>
              <a:ext uri="{FF2B5EF4-FFF2-40B4-BE49-F238E27FC236}">
                <a16:creationId xmlns:a16="http://schemas.microsoft.com/office/drawing/2014/main" id="{007598F4-779D-49FD-B0E1-2C30579A088B}"/>
              </a:ext>
            </a:extLst>
          </p:cNvPr>
          <p:cNvSpPr>
            <a:spLocks noChangeAspect="1"/>
          </p:cNvSpPr>
          <p:nvPr/>
        </p:nvSpPr>
        <p:spPr>
          <a:xfrm>
            <a:off x="8644719" y="2994435"/>
            <a:ext cx="1918787" cy="1285588"/>
          </a:xfrm>
          <a:prstGeom prst="wedgeRoundRectCallout">
            <a:avLst>
              <a:gd name="adj1" fmla="val 11146"/>
              <a:gd name="adj2" fmla="val -62908"/>
              <a:gd name="adj3" fmla="val 16667"/>
            </a:avLst>
          </a:prstGeom>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高光區過曝</a:t>
            </a:r>
          </a:p>
        </p:txBody>
      </p:sp>
      <p:sp>
        <p:nvSpPr>
          <p:cNvPr id="31" name="語音泡泡: 圓角矩形 30">
            <a:extLst>
              <a:ext uri="{FF2B5EF4-FFF2-40B4-BE49-F238E27FC236}">
                <a16:creationId xmlns:a16="http://schemas.microsoft.com/office/drawing/2014/main" id="{99891E75-F5A1-4A8B-8BEB-ED60CAEC2CF8}"/>
              </a:ext>
            </a:extLst>
          </p:cNvPr>
          <p:cNvSpPr>
            <a:spLocks noChangeAspect="1"/>
          </p:cNvSpPr>
          <p:nvPr/>
        </p:nvSpPr>
        <p:spPr>
          <a:xfrm>
            <a:off x="5268503" y="2994435"/>
            <a:ext cx="1918787" cy="1285588"/>
          </a:xfrm>
          <a:prstGeom prst="wedgeRoundRectCallout">
            <a:avLst>
              <a:gd name="adj1" fmla="val 11146"/>
              <a:gd name="adj2" fmla="val -62908"/>
              <a:gd name="adj3" fmla="val 16667"/>
            </a:avLst>
          </a:prstGeom>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轉換成適合人看的色調</a:t>
            </a:r>
          </a:p>
        </p:txBody>
      </p:sp>
      <p:sp>
        <p:nvSpPr>
          <p:cNvPr id="32" name="語音泡泡: 圓角矩形 31">
            <a:extLst>
              <a:ext uri="{FF2B5EF4-FFF2-40B4-BE49-F238E27FC236}">
                <a16:creationId xmlns:a16="http://schemas.microsoft.com/office/drawing/2014/main" id="{0D614997-35DF-4AB3-BC72-5CE29B329532}"/>
              </a:ext>
            </a:extLst>
          </p:cNvPr>
          <p:cNvSpPr>
            <a:spLocks noChangeAspect="1"/>
          </p:cNvSpPr>
          <p:nvPr/>
        </p:nvSpPr>
        <p:spPr>
          <a:xfrm>
            <a:off x="1904367" y="2994435"/>
            <a:ext cx="1918787" cy="1285588"/>
          </a:xfrm>
          <a:prstGeom prst="wedgeRoundRectCallout">
            <a:avLst>
              <a:gd name="adj1" fmla="val 11146"/>
              <a:gd name="adj2" fmla="val -62908"/>
              <a:gd name="adj3" fmla="val 16667"/>
            </a:avLst>
          </a:prstGeom>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量化到</a:t>
            </a:r>
            <a:r>
              <a:rPr lang="en-US" altLang="zh-TW" sz="2400" dirty="0">
                <a:latin typeface="微軟正黑體" panose="020B0604030504040204" pitchFamily="34" charset="-120"/>
                <a:ea typeface="微軟正黑體" panose="020B0604030504040204" pitchFamily="34" charset="-120"/>
              </a:rPr>
              <a:t>8</a:t>
            </a:r>
            <a:r>
              <a:rPr lang="zh-TW" altLang="en-US" sz="2400" dirty="0">
                <a:latin typeface="微軟正黑體" panose="020B0604030504040204" pitchFamily="34" charset="-120"/>
                <a:ea typeface="微軟正黑體" panose="020B0604030504040204" pitchFamily="34" charset="-120"/>
              </a:rPr>
              <a:t> </a:t>
            </a:r>
            <a:r>
              <a:rPr lang="en-US" altLang="zh-TW" sz="2400" dirty="0">
                <a:latin typeface="微軟正黑體" panose="020B0604030504040204" pitchFamily="34" charset="-120"/>
                <a:ea typeface="微軟正黑體" panose="020B0604030504040204" pitchFamily="34" charset="-120"/>
              </a:rPr>
              <a:t>bit</a:t>
            </a:r>
            <a:endParaRPr lang="zh-TW" altLang="en-US" sz="2400" dirty="0">
              <a:latin typeface="微軟正黑體" panose="020B0604030504040204" pitchFamily="34" charset="-120"/>
              <a:ea typeface="微軟正黑體" panose="020B0604030504040204" pitchFamily="34" charset="-120"/>
            </a:endParaRPr>
          </a:p>
        </p:txBody>
      </p:sp>
      <p:pic>
        <p:nvPicPr>
          <p:cNvPr id="33" name="圖片 32">
            <a:extLst>
              <a:ext uri="{FF2B5EF4-FFF2-40B4-BE49-F238E27FC236}">
                <a16:creationId xmlns:a16="http://schemas.microsoft.com/office/drawing/2014/main" id="{38F76E99-B315-46B5-AA58-21CF2AE7B6A0}"/>
              </a:ext>
            </a:extLst>
          </p:cNvPr>
          <p:cNvPicPr>
            <a:picLocks noChangeAspect="1"/>
          </p:cNvPicPr>
          <p:nvPr/>
        </p:nvPicPr>
        <p:blipFill>
          <a:blip r:embed="rId11"/>
          <a:stretch>
            <a:fillRect/>
          </a:stretch>
        </p:blipFill>
        <p:spPr>
          <a:xfrm>
            <a:off x="3396000" y="4455501"/>
            <a:ext cx="5400000" cy="2272299"/>
          </a:xfrm>
          <a:prstGeom prst="rect">
            <a:avLst/>
          </a:prstGeom>
        </p:spPr>
      </p:pic>
    </p:spTree>
    <p:extLst>
      <p:ext uri="{BB962C8B-B14F-4D97-AF65-F5344CB8AC3E}">
        <p14:creationId xmlns:p14="http://schemas.microsoft.com/office/powerpoint/2010/main" val="594443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P spid="13" grpId="0"/>
      <p:bldP spid="14" grpId="0"/>
      <p:bldP spid="25" grpId="0"/>
      <p:bldP spid="26" grpId="0"/>
      <p:bldP spid="27" grpId="0"/>
      <p:bldP spid="28" grpId="0"/>
      <p:bldP spid="29" grpId="0"/>
      <p:bldP spid="30" grpId="0"/>
      <p:bldP spid="2" grpId="0"/>
      <p:bldP spid="3" grpId="0" animBg="1"/>
      <p:bldP spid="31" grpId="0" animBg="1"/>
      <p:bldP spid="3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5DD934F2-DC6D-4799-B9BA-8EDD54F84F99}"/>
              </a:ext>
            </a:extLst>
          </p:cNvPr>
          <p:cNvSpPr txBox="1"/>
          <p:nvPr/>
        </p:nvSpPr>
        <p:spPr>
          <a:xfrm>
            <a:off x="3169430" y="0"/>
            <a:ext cx="5340180" cy="584775"/>
          </a:xfrm>
          <a:prstGeom prst="rect">
            <a:avLst/>
          </a:prstGeom>
          <a:noFill/>
        </p:spPr>
        <p:txBody>
          <a:bodyPr wrap="none" rtlCol="0">
            <a:spAutoFit/>
          </a:bodyPr>
          <a:lstStyle/>
          <a:p>
            <a:r>
              <a:rPr lang="en-US" altLang="zh-TW" sz="3200" dirty="0">
                <a:solidFill>
                  <a:srgbClr val="002060"/>
                </a:solidFill>
              </a:rPr>
              <a:t>LDR Image formation pipeline</a:t>
            </a:r>
            <a:endParaRPr lang="zh-TW" altLang="en-US" sz="3200" dirty="0">
              <a:solidFill>
                <a:srgbClr val="002060"/>
              </a:solidFill>
            </a:endParaRPr>
          </a:p>
        </p:txBody>
      </p:sp>
      <p:pic>
        <p:nvPicPr>
          <p:cNvPr id="5" name="圖片 4">
            <a:extLst>
              <a:ext uri="{FF2B5EF4-FFF2-40B4-BE49-F238E27FC236}">
                <a16:creationId xmlns:a16="http://schemas.microsoft.com/office/drawing/2014/main" id="{77563054-0B0B-4F73-872C-E7AA2AF3D4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3247" y="1113858"/>
            <a:ext cx="1321733" cy="864000"/>
          </a:xfrm>
          <a:prstGeom prst="rect">
            <a:avLst/>
          </a:prstGeom>
          <a:ln w="28575">
            <a:solidFill>
              <a:schemeClr val="tx1"/>
            </a:solidFill>
          </a:ln>
        </p:spPr>
      </p:pic>
      <p:cxnSp>
        <p:nvCxnSpPr>
          <p:cNvPr id="6" name="直線單箭頭接點 5">
            <a:extLst>
              <a:ext uri="{FF2B5EF4-FFF2-40B4-BE49-F238E27FC236}">
                <a16:creationId xmlns:a16="http://schemas.microsoft.com/office/drawing/2014/main" id="{4C114AD1-2A4D-4FBA-9682-49FD15A0F3FC}"/>
              </a:ext>
            </a:extLst>
          </p:cNvPr>
          <p:cNvCxnSpPr/>
          <p:nvPr/>
        </p:nvCxnSpPr>
        <p:spPr>
          <a:xfrm flipH="1">
            <a:off x="1531545" y="1538946"/>
            <a:ext cx="365760" cy="1"/>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7" name="圖片 6">
            <a:extLst>
              <a:ext uri="{FF2B5EF4-FFF2-40B4-BE49-F238E27FC236}">
                <a16:creationId xmlns:a16="http://schemas.microsoft.com/office/drawing/2014/main" id="{B35F781E-37F2-46BB-95C3-37B7837FDDC5}"/>
              </a:ext>
            </a:extLst>
          </p:cNvPr>
          <p:cNvPicPr>
            <a:picLocks noChangeAspect="1"/>
          </p:cNvPicPr>
          <p:nvPr/>
        </p:nvPicPr>
        <p:blipFill>
          <a:blip r:embed="rId4"/>
          <a:stretch>
            <a:fillRect/>
          </a:stretch>
        </p:blipFill>
        <p:spPr>
          <a:xfrm>
            <a:off x="7292541" y="1068146"/>
            <a:ext cx="952560" cy="941601"/>
          </a:xfrm>
          <a:prstGeom prst="rect">
            <a:avLst/>
          </a:prstGeom>
        </p:spPr>
      </p:pic>
      <p:sp>
        <p:nvSpPr>
          <p:cNvPr id="8" name="文字方塊 58">
            <a:extLst>
              <a:ext uri="{FF2B5EF4-FFF2-40B4-BE49-F238E27FC236}">
                <a16:creationId xmlns:a16="http://schemas.microsoft.com/office/drawing/2014/main" id="{29DE838F-F4DB-4003-B0FC-CE5DC075DBE4}"/>
              </a:ext>
            </a:extLst>
          </p:cNvPr>
          <p:cNvSpPr txBox="1"/>
          <p:nvPr/>
        </p:nvSpPr>
        <p:spPr>
          <a:xfrm>
            <a:off x="719277" y="2001029"/>
            <a:ext cx="671979"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9" name="文字方塊 59">
                <a:extLst>
                  <a:ext uri="{FF2B5EF4-FFF2-40B4-BE49-F238E27FC236}">
                    <a16:creationId xmlns:a16="http://schemas.microsoft.com/office/drawing/2014/main" id="{FA1494CC-7851-45B2-8729-5DB459FA3AF4}"/>
                  </a:ext>
                </a:extLst>
              </p:cNvPr>
              <p:cNvSpPr txBox="1"/>
              <p:nvPr/>
            </p:nvSpPr>
            <p:spPr>
              <a:xfrm>
                <a:off x="2065305" y="2159525"/>
                <a:ext cx="1596912" cy="646331"/>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dirty="0">
                    <a:solidFill>
                      <a:schemeClr val="tx1"/>
                    </a:solidFill>
                    <a:latin typeface="Times New Roman" panose="02020603050405020304" pitchFamily="18" charset="0"/>
                    <a:cs typeface="Times New Roman" panose="02020603050405020304" pitchFamily="18" charset="0"/>
                  </a:rPr>
                  <a:t>Quantization</a:t>
                </a:r>
              </a:p>
              <a:p>
                <a:pPr algn="ctr"/>
                <a:r>
                  <a:rPr lang="en-US" altLang="zh-TW" sz="1800" dirty="0">
                    <a:solidFill>
                      <a:schemeClr val="tx1"/>
                    </a:solidFill>
                    <a:latin typeface="Times New Roman" panose="02020603050405020304" pitchFamily="18" charset="0"/>
                    <a:cs typeface="Times New Roman" panose="02020603050405020304" pitchFamily="18" charset="0"/>
                  </a:rPr>
                  <a:t>(32 bit </a:t>
                </a:r>
                <a14:m>
                  <m:oMath xmlns:m="http://schemas.openxmlformats.org/officeDocument/2006/math">
                    <m:r>
                      <a:rPr lang="en-US" altLang="zh-TW" sz="1800" b="0" i="1">
                        <a:solidFill>
                          <a:schemeClr val="tx1"/>
                        </a:solidFill>
                        <a:latin typeface="Cambria Math" charset="0"/>
                        <a:cs typeface="Times New Roman" panose="02020603050405020304" pitchFamily="18" charset="0"/>
                      </a:rPr>
                      <m:t>→</m:t>
                    </m:r>
                  </m:oMath>
                </a14:m>
                <a:r>
                  <a:rPr lang="en-US" altLang="zh-TW" sz="1800" dirty="0">
                    <a:solidFill>
                      <a:schemeClr val="tx1"/>
                    </a:solidFill>
                    <a:latin typeface="Times New Roman" panose="02020603050405020304" pitchFamily="18" charset="0"/>
                    <a:cs typeface="Times New Roman" panose="02020603050405020304" pitchFamily="18" charset="0"/>
                  </a:rPr>
                  <a:t> 8 bit)</a:t>
                </a:r>
                <a:endParaRPr lang="zh-TW" altLang="en-US" sz="18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9" name="文字方塊 59">
                <a:extLst>
                  <a:ext uri="{FF2B5EF4-FFF2-40B4-BE49-F238E27FC236}">
                    <a16:creationId xmlns:a16="http://schemas.microsoft.com/office/drawing/2014/main" id="{FA1494CC-7851-45B2-8729-5DB459FA3AF4}"/>
                  </a:ext>
                </a:extLst>
              </p:cNvPr>
              <p:cNvSpPr txBox="1">
                <a:spLocks noRot="1" noChangeAspect="1" noMove="1" noResize="1" noEditPoints="1" noAdjustHandles="1" noChangeArrowheads="1" noChangeShapeType="1" noTextEdit="1"/>
              </p:cNvSpPr>
              <p:nvPr/>
            </p:nvSpPr>
            <p:spPr>
              <a:xfrm>
                <a:off x="2065305" y="2159525"/>
                <a:ext cx="1596912" cy="646331"/>
              </a:xfrm>
              <a:prstGeom prst="rect">
                <a:avLst/>
              </a:prstGeom>
              <a:blipFill>
                <a:blip r:embed="rId5"/>
                <a:stretch>
                  <a:fillRect l="-3435" t="-4717" r="-3053" b="-14151"/>
                </a:stretch>
              </a:blipFill>
            </p:spPr>
            <p:txBody>
              <a:bodyPr/>
              <a:lstStyle/>
              <a:p>
                <a:r>
                  <a:rPr lang="zh-TW" altLang="en-US">
                    <a:noFill/>
                  </a:rPr>
                  <a:t> </a:t>
                </a:r>
              </a:p>
            </p:txBody>
          </p:sp>
        </mc:Fallback>
      </mc:AlternateContent>
      <p:sp>
        <p:nvSpPr>
          <p:cNvPr id="10" name="文字方塊 61">
            <a:extLst>
              <a:ext uri="{FF2B5EF4-FFF2-40B4-BE49-F238E27FC236}">
                <a16:creationId xmlns:a16="http://schemas.microsoft.com/office/drawing/2014/main" id="{6EA8853C-0097-4E12-BA4F-F6835E833DC9}"/>
              </a:ext>
            </a:extLst>
          </p:cNvPr>
          <p:cNvSpPr txBox="1"/>
          <p:nvPr/>
        </p:nvSpPr>
        <p:spPr>
          <a:xfrm>
            <a:off x="7072637" y="2001029"/>
            <a:ext cx="1392369"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Linear 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sp>
        <p:nvSpPr>
          <p:cNvPr id="11" name="文字方塊 62">
            <a:extLst>
              <a:ext uri="{FF2B5EF4-FFF2-40B4-BE49-F238E27FC236}">
                <a16:creationId xmlns:a16="http://schemas.microsoft.com/office/drawing/2014/main" id="{743BCA92-4FEF-4EAD-8607-8DF32F819953}"/>
              </a:ext>
            </a:extLst>
          </p:cNvPr>
          <p:cNvSpPr txBox="1"/>
          <p:nvPr/>
        </p:nvSpPr>
        <p:spPr>
          <a:xfrm>
            <a:off x="10787921" y="2001029"/>
            <a:ext cx="697627"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HDR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sp>
        <p:nvSpPr>
          <p:cNvPr id="12" name="文字方塊 64">
            <a:extLst>
              <a:ext uri="{FF2B5EF4-FFF2-40B4-BE49-F238E27FC236}">
                <a16:creationId xmlns:a16="http://schemas.microsoft.com/office/drawing/2014/main" id="{6F748842-32F1-4A2A-9189-CB33E68BB89A}"/>
              </a:ext>
            </a:extLst>
          </p:cNvPr>
          <p:cNvSpPr txBox="1"/>
          <p:nvPr/>
        </p:nvSpPr>
        <p:spPr>
          <a:xfrm>
            <a:off x="8511196" y="2166437"/>
            <a:ext cx="2185834" cy="646331"/>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dirty="0">
                <a:latin typeface="Times New Roman" panose="02020603050405020304" pitchFamily="18" charset="0"/>
                <a:cs typeface="Times New Roman" panose="02020603050405020304" pitchFamily="18" charset="0"/>
              </a:rPr>
              <a:t>Dynamic range clipping</a:t>
            </a:r>
          </a:p>
        </p:txBody>
      </p:sp>
      <p:sp>
        <p:nvSpPr>
          <p:cNvPr id="13" name="文字方塊 60">
            <a:extLst>
              <a:ext uri="{FF2B5EF4-FFF2-40B4-BE49-F238E27FC236}">
                <a16:creationId xmlns:a16="http://schemas.microsoft.com/office/drawing/2014/main" id="{59C128E7-F79A-4EF9-BA16-0391346E473F}"/>
              </a:ext>
            </a:extLst>
          </p:cNvPr>
          <p:cNvSpPr txBox="1"/>
          <p:nvPr/>
        </p:nvSpPr>
        <p:spPr>
          <a:xfrm>
            <a:off x="5267552" y="2159525"/>
            <a:ext cx="1919738" cy="646331"/>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dirty="0">
                <a:latin typeface="Times New Roman" panose="02020603050405020304" pitchFamily="18" charset="0"/>
                <a:cs typeface="Times New Roman" panose="02020603050405020304" pitchFamily="18" charset="0"/>
              </a:rPr>
              <a:t>Non-linear mapping</a:t>
            </a:r>
            <a:endParaRPr lang="zh-TW" altLang="en-US" sz="1800" dirty="0">
              <a:latin typeface="Times New Roman" panose="02020603050405020304" pitchFamily="18" charset="0"/>
              <a:cs typeface="Times New Roman" panose="02020603050405020304" pitchFamily="18" charset="0"/>
            </a:endParaRPr>
          </a:p>
        </p:txBody>
      </p:sp>
      <p:sp>
        <p:nvSpPr>
          <p:cNvPr id="14" name="文字方塊 61">
            <a:extLst>
              <a:ext uri="{FF2B5EF4-FFF2-40B4-BE49-F238E27FC236}">
                <a16:creationId xmlns:a16="http://schemas.microsoft.com/office/drawing/2014/main" id="{A664DE4D-DF32-412E-B8B8-B879B3166FEE}"/>
              </a:ext>
            </a:extLst>
          </p:cNvPr>
          <p:cNvSpPr txBox="1"/>
          <p:nvPr/>
        </p:nvSpPr>
        <p:spPr>
          <a:xfrm>
            <a:off x="3505730" y="2001029"/>
            <a:ext cx="1789913"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Non-linear 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cxnSp>
        <p:nvCxnSpPr>
          <p:cNvPr id="15" name="直線單箭頭接點 14">
            <a:extLst>
              <a:ext uri="{FF2B5EF4-FFF2-40B4-BE49-F238E27FC236}">
                <a16:creationId xmlns:a16="http://schemas.microsoft.com/office/drawing/2014/main" id="{02372F2B-0397-448C-A797-FB6210CB4E0B}"/>
              </a:ext>
            </a:extLst>
          </p:cNvPr>
          <p:cNvCxnSpPr/>
          <p:nvPr/>
        </p:nvCxnSpPr>
        <p:spPr>
          <a:xfrm flipH="1">
            <a:off x="3555276" y="1538946"/>
            <a:ext cx="365760" cy="1"/>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單箭頭接點 15">
            <a:extLst>
              <a:ext uri="{FF2B5EF4-FFF2-40B4-BE49-F238E27FC236}">
                <a16:creationId xmlns:a16="http://schemas.microsoft.com/office/drawing/2014/main" id="{9C4840A1-7402-48F6-B53F-4C78C803B7D5}"/>
              </a:ext>
            </a:extLst>
          </p:cNvPr>
          <p:cNvCxnSpPr/>
          <p:nvPr/>
        </p:nvCxnSpPr>
        <p:spPr>
          <a:xfrm flipH="1">
            <a:off x="4875808" y="1538946"/>
            <a:ext cx="365760" cy="1"/>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單箭頭接點 16">
            <a:extLst>
              <a:ext uri="{FF2B5EF4-FFF2-40B4-BE49-F238E27FC236}">
                <a16:creationId xmlns:a16="http://schemas.microsoft.com/office/drawing/2014/main" id="{56FC0953-8000-4CAA-942E-50B95979834C}"/>
              </a:ext>
            </a:extLst>
          </p:cNvPr>
          <p:cNvCxnSpPr/>
          <p:nvPr/>
        </p:nvCxnSpPr>
        <p:spPr>
          <a:xfrm flipH="1">
            <a:off x="6911759" y="1537396"/>
            <a:ext cx="365760" cy="310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單箭頭接點 17">
            <a:extLst>
              <a:ext uri="{FF2B5EF4-FFF2-40B4-BE49-F238E27FC236}">
                <a16:creationId xmlns:a16="http://schemas.microsoft.com/office/drawing/2014/main" id="{6792211C-E5BE-47CE-9096-318F114C2A50}"/>
              </a:ext>
            </a:extLst>
          </p:cNvPr>
          <p:cNvCxnSpPr/>
          <p:nvPr/>
        </p:nvCxnSpPr>
        <p:spPr>
          <a:xfrm flipH="1">
            <a:off x="8245592" y="1538946"/>
            <a:ext cx="365760"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單箭頭接點 18">
            <a:extLst>
              <a:ext uri="{FF2B5EF4-FFF2-40B4-BE49-F238E27FC236}">
                <a16:creationId xmlns:a16="http://schemas.microsoft.com/office/drawing/2014/main" id="{96A7AE89-0E37-41C2-A74E-C44C81D7A7D5}"/>
              </a:ext>
            </a:extLst>
          </p:cNvPr>
          <p:cNvCxnSpPr/>
          <p:nvPr/>
        </p:nvCxnSpPr>
        <p:spPr>
          <a:xfrm flipH="1">
            <a:off x="10299017" y="1538946"/>
            <a:ext cx="365760"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20" name="圖片 19">
            <a:extLst>
              <a:ext uri="{FF2B5EF4-FFF2-40B4-BE49-F238E27FC236}">
                <a16:creationId xmlns:a16="http://schemas.microsoft.com/office/drawing/2014/main" id="{C4019EF6-B744-450E-AD94-30A334B399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2895" y="1106946"/>
            <a:ext cx="1321733" cy="864000"/>
          </a:xfrm>
          <a:prstGeom prst="rect">
            <a:avLst/>
          </a:prstGeom>
          <a:ln w="28575">
            <a:solidFill>
              <a:schemeClr val="tx1"/>
            </a:solidFill>
          </a:ln>
        </p:spPr>
      </p:pic>
      <p:pic>
        <p:nvPicPr>
          <p:cNvPr id="21" name="圖片 20">
            <a:extLst>
              <a:ext uri="{FF2B5EF4-FFF2-40B4-BE49-F238E27FC236}">
                <a16:creationId xmlns:a16="http://schemas.microsoft.com/office/drawing/2014/main" id="{4903F9D3-C9BC-4D0A-9F08-D0990D486B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66555" y="1106946"/>
            <a:ext cx="1321733" cy="864000"/>
          </a:xfrm>
          <a:prstGeom prst="rect">
            <a:avLst/>
          </a:prstGeom>
          <a:ln w="28575">
            <a:solidFill>
              <a:schemeClr val="tx1"/>
            </a:solidFill>
          </a:ln>
        </p:spPr>
      </p:pic>
      <p:pic>
        <p:nvPicPr>
          <p:cNvPr id="22" name="圖片 21">
            <a:extLst>
              <a:ext uri="{FF2B5EF4-FFF2-40B4-BE49-F238E27FC236}">
                <a16:creationId xmlns:a16="http://schemas.microsoft.com/office/drawing/2014/main" id="{15E15D9C-96DE-48A3-BC07-4CEAE2F072C7}"/>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3925198" y="1067115"/>
            <a:ext cx="950976" cy="943661"/>
          </a:xfrm>
          <a:prstGeom prst="rect">
            <a:avLst/>
          </a:prstGeom>
        </p:spPr>
      </p:pic>
      <p:pic>
        <p:nvPicPr>
          <p:cNvPr id="23" name="圖片 22">
            <a:extLst>
              <a:ext uri="{FF2B5EF4-FFF2-40B4-BE49-F238E27FC236}">
                <a16:creationId xmlns:a16="http://schemas.microsoft.com/office/drawing/2014/main" id="{43E2B132-0240-4B66-B62F-320CCF2FB6C4}"/>
              </a:ext>
            </a:extLst>
          </p:cNvPr>
          <p:cNvPicPr>
            <a:picLocks noChangeAspect="1"/>
          </p:cNvPicPr>
          <p:nvPr/>
        </p:nvPicPr>
        <p:blipFill>
          <a:blip r:embed="rId9"/>
          <a:stretch>
            <a:fillRect/>
          </a:stretch>
        </p:blipFill>
        <p:spPr>
          <a:xfrm>
            <a:off x="10660455" y="1064045"/>
            <a:ext cx="952560" cy="941601"/>
          </a:xfrm>
          <a:prstGeom prst="rect">
            <a:avLst/>
          </a:prstGeom>
        </p:spPr>
      </p:pic>
      <p:pic>
        <p:nvPicPr>
          <p:cNvPr id="24" name="圖片 23">
            <a:extLst>
              <a:ext uri="{FF2B5EF4-FFF2-40B4-BE49-F238E27FC236}">
                <a16:creationId xmlns:a16="http://schemas.microsoft.com/office/drawing/2014/main" id="{A394E57D-B4A3-478D-8ABA-4E167212C6F4}"/>
              </a:ext>
            </a:extLst>
          </p:cNvPr>
          <p:cNvPicPr>
            <a:picLocks noChangeAspect="1"/>
          </p:cNvPicPr>
          <p:nvPr/>
        </p:nvPicPr>
        <p:blipFill>
          <a:blip r:embed="rId10"/>
          <a:stretch>
            <a:fillRect/>
          </a:stretch>
        </p:blipFill>
        <p:spPr>
          <a:xfrm>
            <a:off x="578985" y="1064045"/>
            <a:ext cx="952560" cy="941601"/>
          </a:xfrm>
          <a:prstGeom prst="rect">
            <a:avLst/>
          </a:prstGeom>
        </p:spPr>
      </p:pic>
      <p:sp>
        <p:nvSpPr>
          <p:cNvPr id="25" name="TextBox 1">
            <a:extLst>
              <a:ext uri="{FF2B5EF4-FFF2-40B4-BE49-F238E27FC236}">
                <a16:creationId xmlns:a16="http://schemas.microsoft.com/office/drawing/2014/main" id="{B045E4B2-31D1-4736-97D6-014B3265DD10}"/>
              </a:ext>
            </a:extLst>
          </p:cNvPr>
          <p:cNvSpPr txBox="1"/>
          <p:nvPr/>
        </p:nvSpPr>
        <p:spPr>
          <a:xfrm>
            <a:off x="9165201" y="1943623"/>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irradiance</a:t>
            </a:r>
          </a:p>
        </p:txBody>
      </p:sp>
      <p:sp>
        <p:nvSpPr>
          <p:cNvPr id="26" name="TextBox 22">
            <a:extLst>
              <a:ext uri="{FF2B5EF4-FFF2-40B4-BE49-F238E27FC236}">
                <a16:creationId xmlns:a16="http://schemas.microsoft.com/office/drawing/2014/main" id="{1F24539C-9A7F-4A68-816C-8C5C722E7F7C}"/>
              </a:ext>
            </a:extLst>
          </p:cNvPr>
          <p:cNvSpPr txBox="1"/>
          <p:nvPr/>
        </p:nvSpPr>
        <p:spPr>
          <a:xfrm rot="5400000">
            <a:off x="8350701" y="1407358"/>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irradiance</a:t>
            </a:r>
          </a:p>
        </p:txBody>
      </p:sp>
      <p:sp>
        <p:nvSpPr>
          <p:cNvPr id="27" name="TextBox 23">
            <a:extLst>
              <a:ext uri="{FF2B5EF4-FFF2-40B4-BE49-F238E27FC236}">
                <a16:creationId xmlns:a16="http://schemas.microsoft.com/office/drawing/2014/main" id="{478AB212-EE66-4E27-98D4-4DF9D05DF936}"/>
              </a:ext>
            </a:extLst>
          </p:cNvPr>
          <p:cNvSpPr txBox="1"/>
          <p:nvPr/>
        </p:nvSpPr>
        <p:spPr>
          <a:xfrm>
            <a:off x="5788509" y="1936711"/>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irradiance</a:t>
            </a:r>
          </a:p>
        </p:txBody>
      </p:sp>
      <p:sp>
        <p:nvSpPr>
          <p:cNvPr id="28" name="TextBox 24">
            <a:extLst>
              <a:ext uri="{FF2B5EF4-FFF2-40B4-BE49-F238E27FC236}">
                <a16:creationId xmlns:a16="http://schemas.microsoft.com/office/drawing/2014/main" id="{6486849F-8F14-4A74-AC0B-A138F86FAF22}"/>
              </a:ext>
            </a:extLst>
          </p:cNvPr>
          <p:cNvSpPr txBox="1"/>
          <p:nvPr/>
        </p:nvSpPr>
        <p:spPr>
          <a:xfrm rot="5400000">
            <a:off x="4972994" y="1400446"/>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intensity</a:t>
            </a:r>
          </a:p>
        </p:txBody>
      </p:sp>
      <p:sp>
        <p:nvSpPr>
          <p:cNvPr id="29" name="TextBox 25">
            <a:extLst>
              <a:ext uri="{FF2B5EF4-FFF2-40B4-BE49-F238E27FC236}">
                <a16:creationId xmlns:a16="http://schemas.microsoft.com/office/drawing/2014/main" id="{3DA7E2AB-B9AF-436F-8E98-4224B13E1EE7}"/>
              </a:ext>
            </a:extLst>
          </p:cNvPr>
          <p:cNvSpPr txBox="1"/>
          <p:nvPr/>
        </p:nvSpPr>
        <p:spPr>
          <a:xfrm>
            <a:off x="2424849" y="1936711"/>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intensity</a:t>
            </a:r>
          </a:p>
        </p:txBody>
      </p:sp>
      <p:sp>
        <p:nvSpPr>
          <p:cNvPr id="30" name="TextBox 26">
            <a:extLst>
              <a:ext uri="{FF2B5EF4-FFF2-40B4-BE49-F238E27FC236}">
                <a16:creationId xmlns:a16="http://schemas.microsoft.com/office/drawing/2014/main" id="{71F298DA-6488-412E-986E-AA39A17E8A55}"/>
              </a:ext>
            </a:extLst>
          </p:cNvPr>
          <p:cNvSpPr txBox="1"/>
          <p:nvPr/>
        </p:nvSpPr>
        <p:spPr>
          <a:xfrm rot="5400000">
            <a:off x="1619111" y="1400446"/>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intensity</a:t>
            </a:r>
          </a:p>
        </p:txBody>
      </p:sp>
      <p:grpSp>
        <p:nvGrpSpPr>
          <p:cNvPr id="2" name="群組 1">
            <a:extLst>
              <a:ext uri="{FF2B5EF4-FFF2-40B4-BE49-F238E27FC236}">
                <a16:creationId xmlns:a16="http://schemas.microsoft.com/office/drawing/2014/main" id="{2BFC5984-D6AC-4FC5-BA34-C860E31E23C8}"/>
              </a:ext>
            </a:extLst>
          </p:cNvPr>
          <p:cNvGrpSpPr>
            <a:grpSpLocks noChangeAspect="1"/>
          </p:cNvGrpSpPr>
          <p:nvPr/>
        </p:nvGrpSpPr>
        <p:grpSpPr>
          <a:xfrm>
            <a:off x="578985" y="3786615"/>
            <a:ext cx="11034030" cy="1306315"/>
            <a:chOff x="573515" y="3945111"/>
            <a:chExt cx="13792537" cy="1632894"/>
          </a:xfrm>
        </p:grpSpPr>
        <p:cxnSp>
          <p:nvCxnSpPr>
            <p:cNvPr id="31" name="直線單箭頭接點 30">
              <a:extLst>
                <a:ext uri="{FF2B5EF4-FFF2-40B4-BE49-F238E27FC236}">
                  <a16:creationId xmlns:a16="http://schemas.microsoft.com/office/drawing/2014/main" id="{D7827108-FB0B-4EC6-98F8-1117760B329D}"/>
                </a:ext>
              </a:extLst>
            </p:cNvPr>
            <p:cNvCxnSpPr>
              <a:cxnSpLocks/>
              <a:stCxn id="36" idx="3"/>
            </p:cNvCxnSpPr>
            <p:nvPr/>
          </p:nvCxnSpPr>
          <p:spPr>
            <a:xfrm>
              <a:off x="1764214" y="4533611"/>
              <a:ext cx="1371600"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2" name="矩形 31">
              <a:extLst>
                <a:ext uri="{FF2B5EF4-FFF2-40B4-BE49-F238E27FC236}">
                  <a16:creationId xmlns:a16="http://schemas.microsoft.com/office/drawing/2014/main" id="{B6B74CFC-51C8-4186-909E-47755041F247}"/>
                </a:ext>
              </a:extLst>
            </p:cNvPr>
            <p:cNvSpPr/>
            <p:nvPr/>
          </p:nvSpPr>
          <p:spPr>
            <a:xfrm>
              <a:off x="3169430" y="4072822"/>
              <a:ext cx="8613914" cy="9144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r>
                <a:rPr lang="en-US" altLang="zh-TW" dirty="0">
                  <a:solidFill>
                    <a:schemeClr val="tx1"/>
                  </a:solidFill>
                  <a:latin typeface="Times New Roman" panose="02020603050405020304" pitchFamily="18" charset="0"/>
                  <a:cs typeface="Times New Roman" panose="02020603050405020304" pitchFamily="18" charset="0"/>
                </a:rPr>
                <a:t>CNN</a:t>
              </a:r>
              <a:endParaRPr lang="zh-TW" altLang="en-US" dirty="0">
                <a:solidFill>
                  <a:schemeClr val="tx1"/>
                </a:solidFill>
                <a:latin typeface="Times New Roman" panose="02020603050405020304" pitchFamily="18" charset="0"/>
                <a:cs typeface="Times New Roman" panose="02020603050405020304" pitchFamily="18" charset="0"/>
              </a:endParaRPr>
            </a:p>
          </p:txBody>
        </p:sp>
        <p:sp>
          <p:nvSpPr>
            <p:cNvPr id="33" name="矩形 32">
              <a:extLst>
                <a:ext uri="{FF2B5EF4-FFF2-40B4-BE49-F238E27FC236}">
                  <a16:creationId xmlns:a16="http://schemas.microsoft.com/office/drawing/2014/main" id="{6976290E-8EFB-4CB7-A968-851F521F6CAA}"/>
                </a:ext>
              </a:extLst>
            </p:cNvPr>
            <p:cNvSpPr/>
            <p:nvPr/>
          </p:nvSpPr>
          <p:spPr>
            <a:xfrm>
              <a:off x="7349953" y="4373649"/>
              <a:ext cx="34932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p>
          </p:txBody>
        </p:sp>
        <p:cxnSp>
          <p:nvCxnSpPr>
            <p:cNvPr id="34" name="直線單箭頭接點 4">
              <a:extLst>
                <a:ext uri="{FF2B5EF4-FFF2-40B4-BE49-F238E27FC236}">
                  <a16:creationId xmlns:a16="http://schemas.microsoft.com/office/drawing/2014/main" id="{351EB2DC-556D-4DA5-904D-5CFFE9CAB6BC}"/>
                </a:ext>
              </a:extLst>
            </p:cNvPr>
            <p:cNvCxnSpPr>
              <a:cxnSpLocks/>
            </p:cNvCxnSpPr>
            <p:nvPr/>
          </p:nvCxnSpPr>
          <p:spPr>
            <a:xfrm>
              <a:off x="11799008" y="4533611"/>
              <a:ext cx="1371600"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35" name="圖片 52">
              <a:extLst>
                <a:ext uri="{FF2B5EF4-FFF2-40B4-BE49-F238E27FC236}">
                  <a16:creationId xmlns:a16="http://schemas.microsoft.com/office/drawing/2014/main" id="{02D789EF-B397-40EA-8FA7-5D290290D7BA}"/>
                </a:ext>
              </a:extLst>
            </p:cNvPr>
            <p:cNvPicPr>
              <a:picLocks noChangeAspect="1"/>
            </p:cNvPicPr>
            <p:nvPr/>
          </p:nvPicPr>
          <p:blipFill>
            <a:blip r:embed="rId9"/>
            <a:stretch>
              <a:fillRect/>
            </a:stretch>
          </p:blipFill>
          <p:spPr>
            <a:xfrm>
              <a:off x="13175352" y="3945111"/>
              <a:ext cx="1190700" cy="1177001"/>
            </a:xfrm>
            <a:prstGeom prst="rect">
              <a:avLst/>
            </a:prstGeom>
          </p:spPr>
        </p:pic>
        <p:pic>
          <p:nvPicPr>
            <p:cNvPr id="36" name="圖片 57">
              <a:extLst>
                <a:ext uri="{FF2B5EF4-FFF2-40B4-BE49-F238E27FC236}">
                  <a16:creationId xmlns:a16="http://schemas.microsoft.com/office/drawing/2014/main" id="{1DCF4A0B-CAF1-46E7-A068-97FA19BE95AE}"/>
                </a:ext>
              </a:extLst>
            </p:cNvPr>
            <p:cNvPicPr>
              <a:picLocks noChangeAspect="1"/>
            </p:cNvPicPr>
            <p:nvPr/>
          </p:nvPicPr>
          <p:blipFill>
            <a:blip r:embed="rId10"/>
            <a:stretch>
              <a:fillRect/>
            </a:stretch>
          </p:blipFill>
          <p:spPr>
            <a:xfrm>
              <a:off x="573515" y="3945111"/>
              <a:ext cx="1190700" cy="1177001"/>
            </a:xfrm>
            <a:prstGeom prst="rect">
              <a:avLst/>
            </a:prstGeom>
          </p:spPr>
        </p:pic>
        <p:sp>
          <p:nvSpPr>
            <p:cNvPr id="37" name="文字方塊 58">
              <a:extLst>
                <a:ext uri="{FF2B5EF4-FFF2-40B4-BE49-F238E27FC236}">
                  <a16:creationId xmlns:a16="http://schemas.microsoft.com/office/drawing/2014/main" id="{EABD3CFA-D3BE-4996-9AAA-E64029D97DD0}"/>
                </a:ext>
              </a:extLst>
            </p:cNvPr>
            <p:cNvSpPr txBox="1"/>
            <p:nvPr/>
          </p:nvSpPr>
          <p:spPr>
            <a:xfrm>
              <a:off x="748880" y="5116340"/>
              <a:ext cx="839974" cy="461665"/>
            </a:xfrm>
            <a:prstGeom prst="rect">
              <a:avLst/>
            </a:prstGeom>
            <a:noFill/>
          </p:spPr>
          <p:txBody>
            <a:bodyPr wrap="none" rtlCol="0">
              <a:spAutoFit/>
            </a:bodyPr>
            <a:lstStyle/>
            <a:p>
              <a:pPr algn="ctr"/>
              <a:r>
                <a:rPr lang="en-US" altLang="zh-TW" b="1" dirty="0">
                  <a:solidFill>
                    <a:srgbClr val="002060"/>
                  </a:solidFill>
                  <a:latin typeface="Times New Roman" panose="02020603050405020304" pitchFamily="18" charset="0"/>
                  <a:cs typeface="Times New Roman" panose="02020603050405020304" pitchFamily="18" charset="0"/>
                </a:rPr>
                <a:t>LDR</a:t>
              </a:r>
              <a:endParaRPr lang="zh-TW" altLang="en-US" b="1" dirty="0">
                <a:solidFill>
                  <a:srgbClr val="002060"/>
                </a:solidFill>
                <a:latin typeface="Times New Roman" panose="02020603050405020304" pitchFamily="18" charset="0"/>
                <a:cs typeface="Times New Roman" panose="02020603050405020304" pitchFamily="18" charset="0"/>
              </a:endParaRPr>
            </a:p>
          </p:txBody>
        </p:sp>
        <p:sp>
          <p:nvSpPr>
            <p:cNvPr id="38" name="文字方塊 62">
              <a:extLst>
                <a:ext uri="{FF2B5EF4-FFF2-40B4-BE49-F238E27FC236}">
                  <a16:creationId xmlns:a16="http://schemas.microsoft.com/office/drawing/2014/main" id="{6F4B824D-1A5C-4B00-8007-E95CFACEA7CA}"/>
                </a:ext>
              </a:extLst>
            </p:cNvPr>
            <p:cNvSpPr txBox="1"/>
            <p:nvPr/>
          </p:nvSpPr>
          <p:spPr>
            <a:xfrm>
              <a:off x="13334685" y="5116340"/>
              <a:ext cx="872034" cy="461665"/>
            </a:xfrm>
            <a:prstGeom prst="rect">
              <a:avLst/>
            </a:prstGeom>
            <a:noFill/>
          </p:spPr>
          <p:txBody>
            <a:bodyPr wrap="none" rtlCol="0">
              <a:spAutoFit/>
            </a:bodyPr>
            <a:lstStyle/>
            <a:p>
              <a:pPr algn="ctr"/>
              <a:r>
                <a:rPr lang="en-US" altLang="zh-TW" b="1" dirty="0">
                  <a:solidFill>
                    <a:srgbClr val="002060"/>
                  </a:solidFill>
                  <a:latin typeface="Times New Roman" panose="02020603050405020304" pitchFamily="18" charset="0"/>
                  <a:cs typeface="Times New Roman" panose="02020603050405020304" pitchFamily="18" charset="0"/>
                </a:rPr>
                <a:t>HDR</a:t>
              </a:r>
              <a:endParaRPr lang="zh-TW" altLang="en-US" b="1" dirty="0">
                <a:solidFill>
                  <a:srgbClr val="002060"/>
                </a:solidFill>
                <a:latin typeface="Times New Roman" panose="02020603050405020304" pitchFamily="18" charset="0"/>
                <a:cs typeface="Times New Roman" panose="02020603050405020304" pitchFamily="18" charset="0"/>
              </a:endParaRPr>
            </a:p>
          </p:txBody>
        </p:sp>
      </p:grpSp>
      <p:sp>
        <p:nvSpPr>
          <p:cNvPr id="39" name="文字方塊 38">
            <a:extLst>
              <a:ext uri="{FF2B5EF4-FFF2-40B4-BE49-F238E27FC236}">
                <a16:creationId xmlns:a16="http://schemas.microsoft.com/office/drawing/2014/main" id="{D38A8FE8-B40C-4430-967D-A50FA19AF8AB}"/>
              </a:ext>
            </a:extLst>
          </p:cNvPr>
          <p:cNvSpPr txBox="1"/>
          <p:nvPr/>
        </p:nvSpPr>
        <p:spPr>
          <a:xfrm>
            <a:off x="2056336" y="4626354"/>
            <a:ext cx="8079328" cy="584775"/>
          </a:xfrm>
          <a:prstGeom prst="rect">
            <a:avLst/>
          </a:prstGeom>
          <a:noFill/>
        </p:spPr>
        <p:txBody>
          <a:bodyPr wrap="none" rtlCol="0">
            <a:spAutoFit/>
          </a:bodyPr>
          <a:lstStyle/>
          <a:p>
            <a:r>
              <a:rPr lang="en-US" altLang="zh-TW" sz="3200" dirty="0" err="1">
                <a:solidFill>
                  <a:srgbClr val="002060"/>
                </a:solidFill>
              </a:rPr>
              <a:t>ExpandNet</a:t>
            </a:r>
            <a:r>
              <a:rPr lang="en-US" altLang="zh-TW" sz="3200" dirty="0">
                <a:solidFill>
                  <a:srgbClr val="002060"/>
                </a:solidFill>
              </a:rPr>
              <a:t> [</a:t>
            </a:r>
            <a:r>
              <a:rPr lang="en-US" altLang="zh-TW" sz="3200" dirty="0" err="1">
                <a:solidFill>
                  <a:srgbClr val="002060"/>
                </a:solidFill>
              </a:rPr>
              <a:t>Marnerides</a:t>
            </a:r>
            <a:r>
              <a:rPr lang="en-US" altLang="zh-TW" sz="3200" dirty="0">
                <a:solidFill>
                  <a:srgbClr val="002060"/>
                </a:solidFill>
              </a:rPr>
              <a:t> et al., Eurographics’18]</a:t>
            </a:r>
            <a:endParaRPr lang="zh-TW" altLang="en-US" sz="3200" dirty="0">
              <a:solidFill>
                <a:srgbClr val="002060"/>
              </a:solidFill>
            </a:endParaRPr>
          </a:p>
        </p:txBody>
      </p:sp>
    </p:spTree>
    <p:extLst>
      <p:ext uri="{BB962C8B-B14F-4D97-AF65-F5344CB8AC3E}">
        <p14:creationId xmlns:p14="http://schemas.microsoft.com/office/powerpoint/2010/main" val="38704106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5DD934F2-DC6D-4799-B9BA-8EDD54F84F99}"/>
              </a:ext>
            </a:extLst>
          </p:cNvPr>
          <p:cNvSpPr txBox="1"/>
          <p:nvPr/>
        </p:nvSpPr>
        <p:spPr>
          <a:xfrm>
            <a:off x="3169430" y="0"/>
            <a:ext cx="5340180" cy="584775"/>
          </a:xfrm>
          <a:prstGeom prst="rect">
            <a:avLst/>
          </a:prstGeom>
          <a:noFill/>
        </p:spPr>
        <p:txBody>
          <a:bodyPr wrap="none" rtlCol="0">
            <a:spAutoFit/>
          </a:bodyPr>
          <a:lstStyle/>
          <a:p>
            <a:r>
              <a:rPr lang="en-US" altLang="zh-TW" sz="3200" dirty="0">
                <a:solidFill>
                  <a:srgbClr val="002060"/>
                </a:solidFill>
              </a:rPr>
              <a:t>LDR Image formation pipeline</a:t>
            </a:r>
            <a:endParaRPr lang="zh-TW" altLang="en-US" sz="3200" dirty="0">
              <a:solidFill>
                <a:srgbClr val="002060"/>
              </a:solidFill>
            </a:endParaRPr>
          </a:p>
        </p:txBody>
      </p:sp>
      <p:pic>
        <p:nvPicPr>
          <p:cNvPr id="5" name="圖片 4">
            <a:extLst>
              <a:ext uri="{FF2B5EF4-FFF2-40B4-BE49-F238E27FC236}">
                <a16:creationId xmlns:a16="http://schemas.microsoft.com/office/drawing/2014/main" id="{77563054-0B0B-4F73-872C-E7AA2AF3D4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3247" y="1113858"/>
            <a:ext cx="1321733" cy="864000"/>
          </a:xfrm>
          <a:prstGeom prst="rect">
            <a:avLst/>
          </a:prstGeom>
          <a:ln w="28575">
            <a:solidFill>
              <a:schemeClr val="tx1"/>
            </a:solidFill>
          </a:ln>
        </p:spPr>
      </p:pic>
      <p:cxnSp>
        <p:nvCxnSpPr>
          <p:cNvPr id="6" name="直線單箭頭接點 5">
            <a:extLst>
              <a:ext uri="{FF2B5EF4-FFF2-40B4-BE49-F238E27FC236}">
                <a16:creationId xmlns:a16="http://schemas.microsoft.com/office/drawing/2014/main" id="{4C114AD1-2A4D-4FBA-9682-49FD15A0F3FC}"/>
              </a:ext>
            </a:extLst>
          </p:cNvPr>
          <p:cNvCxnSpPr/>
          <p:nvPr/>
        </p:nvCxnSpPr>
        <p:spPr>
          <a:xfrm flipH="1">
            <a:off x="1531545" y="1538946"/>
            <a:ext cx="365760" cy="1"/>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7" name="圖片 6">
            <a:extLst>
              <a:ext uri="{FF2B5EF4-FFF2-40B4-BE49-F238E27FC236}">
                <a16:creationId xmlns:a16="http://schemas.microsoft.com/office/drawing/2014/main" id="{B35F781E-37F2-46BB-95C3-37B7837FDDC5}"/>
              </a:ext>
            </a:extLst>
          </p:cNvPr>
          <p:cNvPicPr>
            <a:picLocks noChangeAspect="1"/>
          </p:cNvPicPr>
          <p:nvPr/>
        </p:nvPicPr>
        <p:blipFill>
          <a:blip r:embed="rId4"/>
          <a:stretch>
            <a:fillRect/>
          </a:stretch>
        </p:blipFill>
        <p:spPr>
          <a:xfrm>
            <a:off x="7292541" y="1068146"/>
            <a:ext cx="952560" cy="941601"/>
          </a:xfrm>
          <a:prstGeom prst="rect">
            <a:avLst/>
          </a:prstGeom>
        </p:spPr>
      </p:pic>
      <p:sp>
        <p:nvSpPr>
          <p:cNvPr id="8" name="文字方塊 58">
            <a:extLst>
              <a:ext uri="{FF2B5EF4-FFF2-40B4-BE49-F238E27FC236}">
                <a16:creationId xmlns:a16="http://schemas.microsoft.com/office/drawing/2014/main" id="{29DE838F-F4DB-4003-B0FC-CE5DC075DBE4}"/>
              </a:ext>
            </a:extLst>
          </p:cNvPr>
          <p:cNvSpPr txBox="1"/>
          <p:nvPr/>
        </p:nvSpPr>
        <p:spPr>
          <a:xfrm>
            <a:off x="719277" y="2001029"/>
            <a:ext cx="671979"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9" name="文字方塊 59">
                <a:extLst>
                  <a:ext uri="{FF2B5EF4-FFF2-40B4-BE49-F238E27FC236}">
                    <a16:creationId xmlns:a16="http://schemas.microsoft.com/office/drawing/2014/main" id="{FA1494CC-7851-45B2-8729-5DB459FA3AF4}"/>
                  </a:ext>
                </a:extLst>
              </p:cNvPr>
              <p:cNvSpPr txBox="1"/>
              <p:nvPr/>
            </p:nvSpPr>
            <p:spPr>
              <a:xfrm>
                <a:off x="2065305" y="2159525"/>
                <a:ext cx="1596912" cy="646331"/>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dirty="0">
                    <a:solidFill>
                      <a:schemeClr val="tx1"/>
                    </a:solidFill>
                    <a:latin typeface="Times New Roman" panose="02020603050405020304" pitchFamily="18" charset="0"/>
                    <a:cs typeface="Times New Roman" panose="02020603050405020304" pitchFamily="18" charset="0"/>
                  </a:rPr>
                  <a:t>Quantization</a:t>
                </a:r>
              </a:p>
              <a:p>
                <a:pPr algn="ctr"/>
                <a:r>
                  <a:rPr lang="en-US" altLang="zh-TW" sz="1800" dirty="0">
                    <a:solidFill>
                      <a:schemeClr val="tx1"/>
                    </a:solidFill>
                    <a:latin typeface="Times New Roman" panose="02020603050405020304" pitchFamily="18" charset="0"/>
                    <a:cs typeface="Times New Roman" panose="02020603050405020304" pitchFamily="18" charset="0"/>
                  </a:rPr>
                  <a:t>(32 bit </a:t>
                </a:r>
                <a14:m>
                  <m:oMath xmlns:m="http://schemas.openxmlformats.org/officeDocument/2006/math">
                    <m:r>
                      <a:rPr lang="en-US" altLang="zh-TW" sz="1800" b="0" i="1">
                        <a:solidFill>
                          <a:schemeClr val="tx1"/>
                        </a:solidFill>
                        <a:latin typeface="Cambria Math" charset="0"/>
                        <a:cs typeface="Times New Roman" panose="02020603050405020304" pitchFamily="18" charset="0"/>
                      </a:rPr>
                      <m:t>→</m:t>
                    </m:r>
                  </m:oMath>
                </a14:m>
                <a:r>
                  <a:rPr lang="en-US" altLang="zh-TW" sz="1800" dirty="0">
                    <a:solidFill>
                      <a:schemeClr val="tx1"/>
                    </a:solidFill>
                    <a:latin typeface="Times New Roman" panose="02020603050405020304" pitchFamily="18" charset="0"/>
                    <a:cs typeface="Times New Roman" panose="02020603050405020304" pitchFamily="18" charset="0"/>
                  </a:rPr>
                  <a:t> 8 bit)</a:t>
                </a:r>
                <a:endParaRPr lang="zh-TW" altLang="en-US" sz="18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9" name="文字方塊 59">
                <a:extLst>
                  <a:ext uri="{FF2B5EF4-FFF2-40B4-BE49-F238E27FC236}">
                    <a16:creationId xmlns:a16="http://schemas.microsoft.com/office/drawing/2014/main" id="{FA1494CC-7851-45B2-8729-5DB459FA3AF4}"/>
                  </a:ext>
                </a:extLst>
              </p:cNvPr>
              <p:cNvSpPr txBox="1">
                <a:spLocks noRot="1" noChangeAspect="1" noMove="1" noResize="1" noEditPoints="1" noAdjustHandles="1" noChangeArrowheads="1" noChangeShapeType="1" noTextEdit="1"/>
              </p:cNvSpPr>
              <p:nvPr/>
            </p:nvSpPr>
            <p:spPr>
              <a:xfrm>
                <a:off x="2065305" y="2159525"/>
                <a:ext cx="1596912" cy="646331"/>
              </a:xfrm>
              <a:prstGeom prst="rect">
                <a:avLst/>
              </a:prstGeom>
              <a:blipFill>
                <a:blip r:embed="rId5"/>
                <a:stretch>
                  <a:fillRect l="-3435" t="-4717" r="-3053" b="-14151"/>
                </a:stretch>
              </a:blipFill>
            </p:spPr>
            <p:txBody>
              <a:bodyPr/>
              <a:lstStyle/>
              <a:p>
                <a:r>
                  <a:rPr lang="zh-TW" altLang="en-US">
                    <a:noFill/>
                  </a:rPr>
                  <a:t> </a:t>
                </a:r>
              </a:p>
            </p:txBody>
          </p:sp>
        </mc:Fallback>
      </mc:AlternateContent>
      <p:sp>
        <p:nvSpPr>
          <p:cNvPr id="10" name="文字方塊 61">
            <a:extLst>
              <a:ext uri="{FF2B5EF4-FFF2-40B4-BE49-F238E27FC236}">
                <a16:creationId xmlns:a16="http://schemas.microsoft.com/office/drawing/2014/main" id="{6EA8853C-0097-4E12-BA4F-F6835E833DC9}"/>
              </a:ext>
            </a:extLst>
          </p:cNvPr>
          <p:cNvSpPr txBox="1"/>
          <p:nvPr/>
        </p:nvSpPr>
        <p:spPr>
          <a:xfrm>
            <a:off x="7072637" y="2001029"/>
            <a:ext cx="1392369"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Linear 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sp>
        <p:nvSpPr>
          <p:cNvPr id="11" name="文字方塊 62">
            <a:extLst>
              <a:ext uri="{FF2B5EF4-FFF2-40B4-BE49-F238E27FC236}">
                <a16:creationId xmlns:a16="http://schemas.microsoft.com/office/drawing/2014/main" id="{743BCA92-4FEF-4EAD-8607-8DF32F819953}"/>
              </a:ext>
            </a:extLst>
          </p:cNvPr>
          <p:cNvSpPr txBox="1"/>
          <p:nvPr/>
        </p:nvSpPr>
        <p:spPr>
          <a:xfrm>
            <a:off x="10787921" y="2001029"/>
            <a:ext cx="697627"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HDR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sp>
        <p:nvSpPr>
          <p:cNvPr id="12" name="文字方塊 64">
            <a:extLst>
              <a:ext uri="{FF2B5EF4-FFF2-40B4-BE49-F238E27FC236}">
                <a16:creationId xmlns:a16="http://schemas.microsoft.com/office/drawing/2014/main" id="{6F748842-32F1-4A2A-9189-CB33E68BB89A}"/>
              </a:ext>
            </a:extLst>
          </p:cNvPr>
          <p:cNvSpPr txBox="1"/>
          <p:nvPr/>
        </p:nvSpPr>
        <p:spPr>
          <a:xfrm>
            <a:off x="8511196" y="2166437"/>
            <a:ext cx="2185834" cy="646331"/>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dirty="0">
                <a:latin typeface="Times New Roman" panose="02020603050405020304" pitchFamily="18" charset="0"/>
                <a:cs typeface="Times New Roman" panose="02020603050405020304" pitchFamily="18" charset="0"/>
              </a:rPr>
              <a:t>Dynamic range clipping</a:t>
            </a:r>
          </a:p>
        </p:txBody>
      </p:sp>
      <p:sp>
        <p:nvSpPr>
          <p:cNvPr id="13" name="文字方塊 60">
            <a:extLst>
              <a:ext uri="{FF2B5EF4-FFF2-40B4-BE49-F238E27FC236}">
                <a16:creationId xmlns:a16="http://schemas.microsoft.com/office/drawing/2014/main" id="{59C128E7-F79A-4EF9-BA16-0391346E473F}"/>
              </a:ext>
            </a:extLst>
          </p:cNvPr>
          <p:cNvSpPr txBox="1"/>
          <p:nvPr/>
        </p:nvSpPr>
        <p:spPr>
          <a:xfrm>
            <a:off x="5267552" y="2159525"/>
            <a:ext cx="1919738" cy="646331"/>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dirty="0">
                <a:latin typeface="Times New Roman" panose="02020603050405020304" pitchFamily="18" charset="0"/>
                <a:cs typeface="Times New Roman" panose="02020603050405020304" pitchFamily="18" charset="0"/>
              </a:rPr>
              <a:t>Non-linear mapping</a:t>
            </a:r>
            <a:endParaRPr lang="zh-TW" altLang="en-US" sz="1800" dirty="0">
              <a:latin typeface="Times New Roman" panose="02020603050405020304" pitchFamily="18" charset="0"/>
              <a:cs typeface="Times New Roman" panose="02020603050405020304" pitchFamily="18" charset="0"/>
            </a:endParaRPr>
          </a:p>
        </p:txBody>
      </p:sp>
      <p:sp>
        <p:nvSpPr>
          <p:cNvPr id="14" name="文字方塊 61">
            <a:extLst>
              <a:ext uri="{FF2B5EF4-FFF2-40B4-BE49-F238E27FC236}">
                <a16:creationId xmlns:a16="http://schemas.microsoft.com/office/drawing/2014/main" id="{A664DE4D-DF32-412E-B8B8-B879B3166FEE}"/>
              </a:ext>
            </a:extLst>
          </p:cNvPr>
          <p:cNvSpPr txBox="1"/>
          <p:nvPr/>
        </p:nvSpPr>
        <p:spPr>
          <a:xfrm>
            <a:off x="3505730" y="2001029"/>
            <a:ext cx="1789913"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Non-linear 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cxnSp>
        <p:nvCxnSpPr>
          <p:cNvPr id="15" name="直線單箭頭接點 14">
            <a:extLst>
              <a:ext uri="{FF2B5EF4-FFF2-40B4-BE49-F238E27FC236}">
                <a16:creationId xmlns:a16="http://schemas.microsoft.com/office/drawing/2014/main" id="{02372F2B-0397-448C-A797-FB6210CB4E0B}"/>
              </a:ext>
            </a:extLst>
          </p:cNvPr>
          <p:cNvCxnSpPr/>
          <p:nvPr/>
        </p:nvCxnSpPr>
        <p:spPr>
          <a:xfrm flipH="1">
            <a:off x="3555276" y="1538946"/>
            <a:ext cx="365760" cy="1"/>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單箭頭接點 15">
            <a:extLst>
              <a:ext uri="{FF2B5EF4-FFF2-40B4-BE49-F238E27FC236}">
                <a16:creationId xmlns:a16="http://schemas.microsoft.com/office/drawing/2014/main" id="{9C4840A1-7402-48F6-B53F-4C78C803B7D5}"/>
              </a:ext>
            </a:extLst>
          </p:cNvPr>
          <p:cNvCxnSpPr/>
          <p:nvPr/>
        </p:nvCxnSpPr>
        <p:spPr>
          <a:xfrm flipH="1">
            <a:off x="4875808" y="1538946"/>
            <a:ext cx="365760" cy="1"/>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單箭頭接點 16">
            <a:extLst>
              <a:ext uri="{FF2B5EF4-FFF2-40B4-BE49-F238E27FC236}">
                <a16:creationId xmlns:a16="http://schemas.microsoft.com/office/drawing/2014/main" id="{56FC0953-8000-4CAA-942E-50B95979834C}"/>
              </a:ext>
            </a:extLst>
          </p:cNvPr>
          <p:cNvCxnSpPr/>
          <p:nvPr/>
        </p:nvCxnSpPr>
        <p:spPr>
          <a:xfrm flipH="1">
            <a:off x="6911759" y="1537396"/>
            <a:ext cx="365760" cy="310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單箭頭接點 17">
            <a:extLst>
              <a:ext uri="{FF2B5EF4-FFF2-40B4-BE49-F238E27FC236}">
                <a16:creationId xmlns:a16="http://schemas.microsoft.com/office/drawing/2014/main" id="{6792211C-E5BE-47CE-9096-318F114C2A50}"/>
              </a:ext>
            </a:extLst>
          </p:cNvPr>
          <p:cNvCxnSpPr/>
          <p:nvPr/>
        </p:nvCxnSpPr>
        <p:spPr>
          <a:xfrm flipH="1">
            <a:off x="8245592" y="1538946"/>
            <a:ext cx="365760"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單箭頭接點 18">
            <a:extLst>
              <a:ext uri="{FF2B5EF4-FFF2-40B4-BE49-F238E27FC236}">
                <a16:creationId xmlns:a16="http://schemas.microsoft.com/office/drawing/2014/main" id="{96A7AE89-0E37-41C2-A74E-C44C81D7A7D5}"/>
              </a:ext>
            </a:extLst>
          </p:cNvPr>
          <p:cNvCxnSpPr/>
          <p:nvPr/>
        </p:nvCxnSpPr>
        <p:spPr>
          <a:xfrm flipH="1">
            <a:off x="10299017" y="1538946"/>
            <a:ext cx="365760"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20" name="圖片 19">
            <a:extLst>
              <a:ext uri="{FF2B5EF4-FFF2-40B4-BE49-F238E27FC236}">
                <a16:creationId xmlns:a16="http://schemas.microsoft.com/office/drawing/2014/main" id="{C4019EF6-B744-450E-AD94-30A334B399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2895" y="1106946"/>
            <a:ext cx="1321733" cy="864000"/>
          </a:xfrm>
          <a:prstGeom prst="rect">
            <a:avLst/>
          </a:prstGeom>
          <a:ln w="28575">
            <a:solidFill>
              <a:schemeClr val="tx1"/>
            </a:solidFill>
          </a:ln>
        </p:spPr>
      </p:pic>
      <p:pic>
        <p:nvPicPr>
          <p:cNvPr id="21" name="圖片 20">
            <a:extLst>
              <a:ext uri="{FF2B5EF4-FFF2-40B4-BE49-F238E27FC236}">
                <a16:creationId xmlns:a16="http://schemas.microsoft.com/office/drawing/2014/main" id="{4903F9D3-C9BC-4D0A-9F08-D0990D486B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66555" y="1106946"/>
            <a:ext cx="1321733" cy="864000"/>
          </a:xfrm>
          <a:prstGeom prst="rect">
            <a:avLst/>
          </a:prstGeom>
          <a:ln w="28575">
            <a:solidFill>
              <a:schemeClr val="tx1"/>
            </a:solidFill>
          </a:ln>
        </p:spPr>
      </p:pic>
      <p:pic>
        <p:nvPicPr>
          <p:cNvPr id="22" name="圖片 21">
            <a:extLst>
              <a:ext uri="{FF2B5EF4-FFF2-40B4-BE49-F238E27FC236}">
                <a16:creationId xmlns:a16="http://schemas.microsoft.com/office/drawing/2014/main" id="{15E15D9C-96DE-48A3-BC07-4CEAE2F072C7}"/>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3925198" y="1067115"/>
            <a:ext cx="950976" cy="943661"/>
          </a:xfrm>
          <a:prstGeom prst="rect">
            <a:avLst/>
          </a:prstGeom>
        </p:spPr>
      </p:pic>
      <p:pic>
        <p:nvPicPr>
          <p:cNvPr id="23" name="圖片 22">
            <a:extLst>
              <a:ext uri="{FF2B5EF4-FFF2-40B4-BE49-F238E27FC236}">
                <a16:creationId xmlns:a16="http://schemas.microsoft.com/office/drawing/2014/main" id="{43E2B132-0240-4B66-B62F-320CCF2FB6C4}"/>
              </a:ext>
            </a:extLst>
          </p:cNvPr>
          <p:cNvPicPr>
            <a:picLocks noChangeAspect="1"/>
          </p:cNvPicPr>
          <p:nvPr/>
        </p:nvPicPr>
        <p:blipFill>
          <a:blip r:embed="rId9"/>
          <a:stretch>
            <a:fillRect/>
          </a:stretch>
        </p:blipFill>
        <p:spPr>
          <a:xfrm>
            <a:off x="10660455" y="1064045"/>
            <a:ext cx="952560" cy="941601"/>
          </a:xfrm>
          <a:prstGeom prst="rect">
            <a:avLst/>
          </a:prstGeom>
        </p:spPr>
      </p:pic>
      <p:pic>
        <p:nvPicPr>
          <p:cNvPr id="24" name="圖片 23">
            <a:extLst>
              <a:ext uri="{FF2B5EF4-FFF2-40B4-BE49-F238E27FC236}">
                <a16:creationId xmlns:a16="http://schemas.microsoft.com/office/drawing/2014/main" id="{A394E57D-B4A3-478D-8ABA-4E167212C6F4}"/>
              </a:ext>
            </a:extLst>
          </p:cNvPr>
          <p:cNvPicPr>
            <a:picLocks noChangeAspect="1"/>
          </p:cNvPicPr>
          <p:nvPr/>
        </p:nvPicPr>
        <p:blipFill>
          <a:blip r:embed="rId10"/>
          <a:stretch>
            <a:fillRect/>
          </a:stretch>
        </p:blipFill>
        <p:spPr>
          <a:xfrm>
            <a:off x="578985" y="1064045"/>
            <a:ext cx="952560" cy="941601"/>
          </a:xfrm>
          <a:prstGeom prst="rect">
            <a:avLst/>
          </a:prstGeom>
        </p:spPr>
      </p:pic>
      <p:sp>
        <p:nvSpPr>
          <p:cNvPr id="25" name="TextBox 1">
            <a:extLst>
              <a:ext uri="{FF2B5EF4-FFF2-40B4-BE49-F238E27FC236}">
                <a16:creationId xmlns:a16="http://schemas.microsoft.com/office/drawing/2014/main" id="{B045E4B2-31D1-4736-97D6-014B3265DD10}"/>
              </a:ext>
            </a:extLst>
          </p:cNvPr>
          <p:cNvSpPr txBox="1"/>
          <p:nvPr/>
        </p:nvSpPr>
        <p:spPr>
          <a:xfrm>
            <a:off x="9165201" y="1943623"/>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irradiance</a:t>
            </a:r>
          </a:p>
        </p:txBody>
      </p:sp>
      <p:sp>
        <p:nvSpPr>
          <p:cNvPr id="26" name="TextBox 22">
            <a:extLst>
              <a:ext uri="{FF2B5EF4-FFF2-40B4-BE49-F238E27FC236}">
                <a16:creationId xmlns:a16="http://schemas.microsoft.com/office/drawing/2014/main" id="{1F24539C-9A7F-4A68-816C-8C5C722E7F7C}"/>
              </a:ext>
            </a:extLst>
          </p:cNvPr>
          <p:cNvSpPr txBox="1"/>
          <p:nvPr/>
        </p:nvSpPr>
        <p:spPr>
          <a:xfrm rot="5400000">
            <a:off x="8350701" y="1407358"/>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irradiance</a:t>
            </a:r>
          </a:p>
        </p:txBody>
      </p:sp>
      <p:sp>
        <p:nvSpPr>
          <p:cNvPr id="27" name="TextBox 23">
            <a:extLst>
              <a:ext uri="{FF2B5EF4-FFF2-40B4-BE49-F238E27FC236}">
                <a16:creationId xmlns:a16="http://schemas.microsoft.com/office/drawing/2014/main" id="{478AB212-EE66-4E27-98D4-4DF9D05DF936}"/>
              </a:ext>
            </a:extLst>
          </p:cNvPr>
          <p:cNvSpPr txBox="1"/>
          <p:nvPr/>
        </p:nvSpPr>
        <p:spPr>
          <a:xfrm>
            <a:off x="5788509" y="1936711"/>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irradiance</a:t>
            </a:r>
          </a:p>
        </p:txBody>
      </p:sp>
      <p:sp>
        <p:nvSpPr>
          <p:cNvPr id="28" name="TextBox 24">
            <a:extLst>
              <a:ext uri="{FF2B5EF4-FFF2-40B4-BE49-F238E27FC236}">
                <a16:creationId xmlns:a16="http://schemas.microsoft.com/office/drawing/2014/main" id="{6486849F-8F14-4A74-AC0B-A138F86FAF22}"/>
              </a:ext>
            </a:extLst>
          </p:cNvPr>
          <p:cNvSpPr txBox="1"/>
          <p:nvPr/>
        </p:nvSpPr>
        <p:spPr>
          <a:xfrm rot="5400000">
            <a:off x="4972994" y="1400446"/>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intensity</a:t>
            </a:r>
          </a:p>
        </p:txBody>
      </p:sp>
      <p:sp>
        <p:nvSpPr>
          <p:cNvPr id="29" name="TextBox 25">
            <a:extLst>
              <a:ext uri="{FF2B5EF4-FFF2-40B4-BE49-F238E27FC236}">
                <a16:creationId xmlns:a16="http://schemas.microsoft.com/office/drawing/2014/main" id="{3DA7E2AB-B9AF-436F-8E98-4224B13E1EE7}"/>
              </a:ext>
            </a:extLst>
          </p:cNvPr>
          <p:cNvSpPr txBox="1"/>
          <p:nvPr/>
        </p:nvSpPr>
        <p:spPr>
          <a:xfrm>
            <a:off x="2424849" y="1936711"/>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intensity</a:t>
            </a:r>
          </a:p>
        </p:txBody>
      </p:sp>
      <p:sp>
        <p:nvSpPr>
          <p:cNvPr id="30" name="TextBox 26">
            <a:extLst>
              <a:ext uri="{FF2B5EF4-FFF2-40B4-BE49-F238E27FC236}">
                <a16:creationId xmlns:a16="http://schemas.microsoft.com/office/drawing/2014/main" id="{71F298DA-6488-412E-986E-AA39A17E8A55}"/>
              </a:ext>
            </a:extLst>
          </p:cNvPr>
          <p:cNvSpPr txBox="1"/>
          <p:nvPr/>
        </p:nvSpPr>
        <p:spPr>
          <a:xfrm rot="5400000">
            <a:off x="1619111" y="1400446"/>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intensity</a:t>
            </a:r>
          </a:p>
        </p:txBody>
      </p:sp>
      <p:grpSp>
        <p:nvGrpSpPr>
          <p:cNvPr id="2" name="群組 1">
            <a:extLst>
              <a:ext uri="{FF2B5EF4-FFF2-40B4-BE49-F238E27FC236}">
                <a16:creationId xmlns:a16="http://schemas.microsoft.com/office/drawing/2014/main" id="{2BFC5984-D6AC-4FC5-BA34-C860E31E23C8}"/>
              </a:ext>
            </a:extLst>
          </p:cNvPr>
          <p:cNvGrpSpPr>
            <a:grpSpLocks noChangeAspect="1"/>
          </p:cNvGrpSpPr>
          <p:nvPr/>
        </p:nvGrpSpPr>
        <p:grpSpPr>
          <a:xfrm>
            <a:off x="578985" y="3786615"/>
            <a:ext cx="11034030" cy="1306315"/>
            <a:chOff x="573515" y="3945111"/>
            <a:chExt cx="13792537" cy="1632894"/>
          </a:xfrm>
        </p:grpSpPr>
        <p:cxnSp>
          <p:nvCxnSpPr>
            <p:cNvPr id="31" name="直線單箭頭接點 30">
              <a:extLst>
                <a:ext uri="{FF2B5EF4-FFF2-40B4-BE49-F238E27FC236}">
                  <a16:creationId xmlns:a16="http://schemas.microsoft.com/office/drawing/2014/main" id="{D7827108-FB0B-4EC6-98F8-1117760B329D}"/>
                </a:ext>
              </a:extLst>
            </p:cNvPr>
            <p:cNvCxnSpPr>
              <a:cxnSpLocks/>
              <a:stCxn id="36" idx="3"/>
            </p:cNvCxnSpPr>
            <p:nvPr/>
          </p:nvCxnSpPr>
          <p:spPr>
            <a:xfrm>
              <a:off x="1764214" y="4533611"/>
              <a:ext cx="1371600"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2" name="矩形 31">
              <a:extLst>
                <a:ext uri="{FF2B5EF4-FFF2-40B4-BE49-F238E27FC236}">
                  <a16:creationId xmlns:a16="http://schemas.microsoft.com/office/drawing/2014/main" id="{B6B74CFC-51C8-4186-909E-47755041F247}"/>
                </a:ext>
              </a:extLst>
            </p:cNvPr>
            <p:cNvSpPr/>
            <p:nvPr/>
          </p:nvSpPr>
          <p:spPr>
            <a:xfrm>
              <a:off x="3169430" y="4072822"/>
              <a:ext cx="8613914" cy="9144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r>
                <a:rPr lang="en-US" altLang="zh-TW" dirty="0">
                  <a:solidFill>
                    <a:schemeClr val="tx1"/>
                  </a:solidFill>
                  <a:latin typeface="Times New Roman" panose="02020603050405020304" pitchFamily="18" charset="0"/>
                  <a:cs typeface="Times New Roman" panose="02020603050405020304" pitchFamily="18" charset="0"/>
                </a:rPr>
                <a:t>CNN</a:t>
              </a:r>
              <a:endParaRPr lang="zh-TW" altLang="en-US" dirty="0">
                <a:solidFill>
                  <a:schemeClr val="tx1"/>
                </a:solidFill>
                <a:latin typeface="Times New Roman" panose="02020603050405020304" pitchFamily="18" charset="0"/>
                <a:cs typeface="Times New Roman" panose="02020603050405020304" pitchFamily="18" charset="0"/>
              </a:endParaRPr>
            </a:p>
          </p:txBody>
        </p:sp>
        <p:sp>
          <p:nvSpPr>
            <p:cNvPr id="33" name="矩形 32">
              <a:extLst>
                <a:ext uri="{FF2B5EF4-FFF2-40B4-BE49-F238E27FC236}">
                  <a16:creationId xmlns:a16="http://schemas.microsoft.com/office/drawing/2014/main" id="{6976290E-8EFB-4CB7-A968-851F521F6CAA}"/>
                </a:ext>
              </a:extLst>
            </p:cNvPr>
            <p:cNvSpPr/>
            <p:nvPr/>
          </p:nvSpPr>
          <p:spPr>
            <a:xfrm>
              <a:off x="7349953" y="4373649"/>
              <a:ext cx="34932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p>
          </p:txBody>
        </p:sp>
        <p:cxnSp>
          <p:nvCxnSpPr>
            <p:cNvPr id="34" name="直線單箭頭接點 4">
              <a:extLst>
                <a:ext uri="{FF2B5EF4-FFF2-40B4-BE49-F238E27FC236}">
                  <a16:creationId xmlns:a16="http://schemas.microsoft.com/office/drawing/2014/main" id="{351EB2DC-556D-4DA5-904D-5CFFE9CAB6BC}"/>
                </a:ext>
              </a:extLst>
            </p:cNvPr>
            <p:cNvCxnSpPr>
              <a:cxnSpLocks/>
            </p:cNvCxnSpPr>
            <p:nvPr/>
          </p:nvCxnSpPr>
          <p:spPr>
            <a:xfrm>
              <a:off x="11799008" y="4533611"/>
              <a:ext cx="1371600"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35" name="圖片 52">
              <a:extLst>
                <a:ext uri="{FF2B5EF4-FFF2-40B4-BE49-F238E27FC236}">
                  <a16:creationId xmlns:a16="http://schemas.microsoft.com/office/drawing/2014/main" id="{02D789EF-B397-40EA-8FA7-5D290290D7BA}"/>
                </a:ext>
              </a:extLst>
            </p:cNvPr>
            <p:cNvPicPr>
              <a:picLocks noChangeAspect="1"/>
            </p:cNvPicPr>
            <p:nvPr/>
          </p:nvPicPr>
          <p:blipFill>
            <a:blip r:embed="rId9"/>
            <a:stretch>
              <a:fillRect/>
            </a:stretch>
          </p:blipFill>
          <p:spPr>
            <a:xfrm>
              <a:off x="13175352" y="3945111"/>
              <a:ext cx="1190700" cy="1177001"/>
            </a:xfrm>
            <a:prstGeom prst="rect">
              <a:avLst/>
            </a:prstGeom>
          </p:spPr>
        </p:pic>
        <p:pic>
          <p:nvPicPr>
            <p:cNvPr id="36" name="圖片 57">
              <a:extLst>
                <a:ext uri="{FF2B5EF4-FFF2-40B4-BE49-F238E27FC236}">
                  <a16:creationId xmlns:a16="http://schemas.microsoft.com/office/drawing/2014/main" id="{1DCF4A0B-CAF1-46E7-A068-97FA19BE95AE}"/>
                </a:ext>
              </a:extLst>
            </p:cNvPr>
            <p:cNvPicPr>
              <a:picLocks noChangeAspect="1"/>
            </p:cNvPicPr>
            <p:nvPr/>
          </p:nvPicPr>
          <p:blipFill>
            <a:blip r:embed="rId10"/>
            <a:stretch>
              <a:fillRect/>
            </a:stretch>
          </p:blipFill>
          <p:spPr>
            <a:xfrm>
              <a:off x="573515" y="3945111"/>
              <a:ext cx="1190700" cy="1177001"/>
            </a:xfrm>
            <a:prstGeom prst="rect">
              <a:avLst/>
            </a:prstGeom>
          </p:spPr>
        </p:pic>
        <p:sp>
          <p:nvSpPr>
            <p:cNvPr id="37" name="文字方塊 58">
              <a:extLst>
                <a:ext uri="{FF2B5EF4-FFF2-40B4-BE49-F238E27FC236}">
                  <a16:creationId xmlns:a16="http://schemas.microsoft.com/office/drawing/2014/main" id="{EABD3CFA-D3BE-4996-9AAA-E64029D97DD0}"/>
                </a:ext>
              </a:extLst>
            </p:cNvPr>
            <p:cNvSpPr txBox="1"/>
            <p:nvPr/>
          </p:nvSpPr>
          <p:spPr>
            <a:xfrm>
              <a:off x="748880" y="5116340"/>
              <a:ext cx="839974" cy="461665"/>
            </a:xfrm>
            <a:prstGeom prst="rect">
              <a:avLst/>
            </a:prstGeom>
            <a:noFill/>
          </p:spPr>
          <p:txBody>
            <a:bodyPr wrap="none" rtlCol="0">
              <a:spAutoFit/>
            </a:bodyPr>
            <a:lstStyle/>
            <a:p>
              <a:pPr algn="ctr"/>
              <a:r>
                <a:rPr lang="en-US" altLang="zh-TW" b="1" dirty="0">
                  <a:solidFill>
                    <a:srgbClr val="002060"/>
                  </a:solidFill>
                  <a:latin typeface="Times New Roman" panose="02020603050405020304" pitchFamily="18" charset="0"/>
                  <a:cs typeface="Times New Roman" panose="02020603050405020304" pitchFamily="18" charset="0"/>
                </a:rPr>
                <a:t>LDR</a:t>
              </a:r>
              <a:endParaRPr lang="zh-TW" altLang="en-US" b="1" dirty="0">
                <a:solidFill>
                  <a:srgbClr val="002060"/>
                </a:solidFill>
                <a:latin typeface="Times New Roman" panose="02020603050405020304" pitchFamily="18" charset="0"/>
                <a:cs typeface="Times New Roman" panose="02020603050405020304" pitchFamily="18" charset="0"/>
              </a:endParaRPr>
            </a:p>
          </p:txBody>
        </p:sp>
        <p:sp>
          <p:nvSpPr>
            <p:cNvPr id="38" name="文字方塊 62">
              <a:extLst>
                <a:ext uri="{FF2B5EF4-FFF2-40B4-BE49-F238E27FC236}">
                  <a16:creationId xmlns:a16="http://schemas.microsoft.com/office/drawing/2014/main" id="{6F4B824D-1A5C-4B00-8007-E95CFACEA7CA}"/>
                </a:ext>
              </a:extLst>
            </p:cNvPr>
            <p:cNvSpPr txBox="1"/>
            <p:nvPr/>
          </p:nvSpPr>
          <p:spPr>
            <a:xfrm>
              <a:off x="13334685" y="5116340"/>
              <a:ext cx="872034" cy="461665"/>
            </a:xfrm>
            <a:prstGeom prst="rect">
              <a:avLst/>
            </a:prstGeom>
            <a:noFill/>
          </p:spPr>
          <p:txBody>
            <a:bodyPr wrap="none" rtlCol="0">
              <a:spAutoFit/>
            </a:bodyPr>
            <a:lstStyle/>
            <a:p>
              <a:pPr algn="ctr"/>
              <a:r>
                <a:rPr lang="en-US" altLang="zh-TW" b="1" dirty="0">
                  <a:solidFill>
                    <a:srgbClr val="002060"/>
                  </a:solidFill>
                  <a:latin typeface="Times New Roman" panose="02020603050405020304" pitchFamily="18" charset="0"/>
                  <a:cs typeface="Times New Roman" panose="02020603050405020304" pitchFamily="18" charset="0"/>
                </a:rPr>
                <a:t>HDR</a:t>
              </a:r>
              <a:endParaRPr lang="zh-TW" altLang="en-US" b="1" dirty="0">
                <a:solidFill>
                  <a:srgbClr val="002060"/>
                </a:solidFill>
                <a:latin typeface="Times New Roman" panose="02020603050405020304" pitchFamily="18" charset="0"/>
                <a:cs typeface="Times New Roman" panose="02020603050405020304" pitchFamily="18" charset="0"/>
              </a:endParaRPr>
            </a:p>
          </p:txBody>
        </p:sp>
      </p:grpSp>
      <p:sp>
        <p:nvSpPr>
          <p:cNvPr id="39" name="文字方塊 38">
            <a:extLst>
              <a:ext uri="{FF2B5EF4-FFF2-40B4-BE49-F238E27FC236}">
                <a16:creationId xmlns:a16="http://schemas.microsoft.com/office/drawing/2014/main" id="{D38A8FE8-B40C-4430-967D-A50FA19AF8AB}"/>
              </a:ext>
            </a:extLst>
          </p:cNvPr>
          <p:cNvSpPr txBox="1"/>
          <p:nvPr/>
        </p:nvSpPr>
        <p:spPr>
          <a:xfrm>
            <a:off x="2056336" y="4626354"/>
            <a:ext cx="8079328" cy="584775"/>
          </a:xfrm>
          <a:prstGeom prst="rect">
            <a:avLst/>
          </a:prstGeom>
          <a:noFill/>
        </p:spPr>
        <p:txBody>
          <a:bodyPr wrap="none" rtlCol="0">
            <a:spAutoFit/>
          </a:bodyPr>
          <a:lstStyle/>
          <a:p>
            <a:r>
              <a:rPr lang="en-US" altLang="zh-TW" sz="3200" dirty="0" err="1">
                <a:solidFill>
                  <a:srgbClr val="002060"/>
                </a:solidFill>
              </a:rPr>
              <a:t>ExpandNet</a:t>
            </a:r>
            <a:r>
              <a:rPr lang="en-US" altLang="zh-TW" sz="3200" dirty="0">
                <a:solidFill>
                  <a:srgbClr val="002060"/>
                </a:solidFill>
              </a:rPr>
              <a:t> [</a:t>
            </a:r>
            <a:r>
              <a:rPr lang="en-US" altLang="zh-TW" sz="3200" dirty="0" err="1">
                <a:solidFill>
                  <a:srgbClr val="002060"/>
                </a:solidFill>
              </a:rPr>
              <a:t>Marnerides</a:t>
            </a:r>
            <a:r>
              <a:rPr lang="en-US" altLang="zh-TW" sz="3200" dirty="0">
                <a:solidFill>
                  <a:srgbClr val="002060"/>
                </a:solidFill>
              </a:rPr>
              <a:t> et al., Eurographics’18]</a:t>
            </a:r>
            <a:endParaRPr lang="zh-TW" altLang="en-US" sz="3200" dirty="0">
              <a:solidFill>
                <a:srgbClr val="002060"/>
              </a:solidFill>
            </a:endParaRPr>
          </a:p>
        </p:txBody>
      </p:sp>
      <p:sp>
        <p:nvSpPr>
          <p:cNvPr id="40" name="矩形: 圓角 39">
            <a:extLst>
              <a:ext uri="{FF2B5EF4-FFF2-40B4-BE49-F238E27FC236}">
                <a16:creationId xmlns:a16="http://schemas.microsoft.com/office/drawing/2014/main" id="{D1C562FB-0F94-43D6-B7A1-64DE8AD7E9C9}"/>
              </a:ext>
            </a:extLst>
          </p:cNvPr>
          <p:cNvSpPr/>
          <p:nvPr/>
        </p:nvSpPr>
        <p:spPr>
          <a:xfrm>
            <a:off x="4053015" y="5557287"/>
            <a:ext cx="7560000" cy="914400"/>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r>
              <a:rPr lang="en-US" altLang="zh-TW" sz="2800" dirty="0"/>
              <a:t>Implicitly learns everything, cannot generalize well</a:t>
            </a:r>
            <a:endParaRPr lang="zh-TW" altLang="en-US" sz="2800" dirty="0"/>
          </a:p>
        </p:txBody>
      </p:sp>
    </p:spTree>
    <p:extLst>
      <p:ext uri="{BB962C8B-B14F-4D97-AF65-F5344CB8AC3E}">
        <p14:creationId xmlns:p14="http://schemas.microsoft.com/office/powerpoint/2010/main" val="41136177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5DD934F2-DC6D-4799-B9BA-8EDD54F84F99}"/>
              </a:ext>
            </a:extLst>
          </p:cNvPr>
          <p:cNvSpPr txBox="1"/>
          <p:nvPr/>
        </p:nvSpPr>
        <p:spPr>
          <a:xfrm>
            <a:off x="3169430" y="0"/>
            <a:ext cx="5340180" cy="584775"/>
          </a:xfrm>
          <a:prstGeom prst="rect">
            <a:avLst/>
          </a:prstGeom>
          <a:noFill/>
        </p:spPr>
        <p:txBody>
          <a:bodyPr wrap="none" rtlCol="0">
            <a:spAutoFit/>
          </a:bodyPr>
          <a:lstStyle/>
          <a:p>
            <a:r>
              <a:rPr lang="en-US" altLang="zh-TW" sz="3200" dirty="0">
                <a:solidFill>
                  <a:srgbClr val="002060"/>
                </a:solidFill>
              </a:rPr>
              <a:t>LDR Image formation pipeline</a:t>
            </a:r>
            <a:endParaRPr lang="zh-TW" altLang="en-US" sz="3200" dirty="0">
              <a:solidFill>
                <a:srgbClr val="002060"/>
              </a:solidFill>
            </a:endParaRPr>
          </a:p>
        </p:txBody>
      </p:sp>
      <p:pic>
        <p:nvPicPr>
          <p:cNvPr id="5" name="圖片 4">
            <a:extLst>
              <a:ext uri="{FF2B5EF4-FFF2-40B4-BE49-F238E27FC236}">
                <a16:creationId xmlns:a16="http://schemas.microsoft.com/office/drawing/2014/main" id="{77563054-0B0B-4F73-872C-E7AA2AF3D4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3247" y="1113858"/>
            <a:ext cx="1321733" cy="864000"/>
          </a:xfrm>
          <a:prstGeom prst="rect">
            <a:avLst/>
          </a:prstGeom>
          <a:ln w="28575">
            <a:solidFill>
              <a:schemeClr val="tx1"/>
            </a:solidFill>
          </a:ln>
        </p:spPr>
      </p:pic>
      <p:cxnSp>
        <p:nvCxnSpPr>
          <p:cNvPr id="6" name="直線單箭頭接點 5">
            <a:extLst>
              <a:ext uri="{FF2B5EF4-FFF2-40B4-BE49-F238E27FC236}">
                <a16:creationId xmlns:a16="http://schemas.microsoft.com/office/drawing/2014/main" id="{4C114AD1-2A4D-4FBA-9682-49FD15A0F3FC}"/>
              </a:ext>
            </a:extLst>
          </p:cNvPr>
          <p:cNvCxnSpPr/>
          <p:nvPr/>
        </p:nvCxnSpPr>
        <p:spPr>
          <a:xfrm flipH="1">
            <a:off x="1531545" y="1538946"/>
            <a:ext cx="365760" cy="1"/>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7" name="圖片 6">
            <a:extLst>
              <a:ext uri="{FF2B5EF4-FFF2-40B4-BE49-F238E27FC236}">
                <a16:creationId xmlns:a16="http://schemas.microsoft.com/office/drawing/2014/main" id="{B35F781E-37F2-46BB-95C3-37B7837FDDC5}"/>
              </a:ext>
            </a:extLst>
          </p:cNvPr>
          <p:cNvPicPr>
            <a:picLocks noChangeAspect="1"/>
          </p:cNvPicPr>
          <p:nvPr/>
        </p:nvPicPr>
        <p:blipFill>
          <a:blip r:embed="rId4"/>
          <a:stretch>
            <a:fillRect/>
          </a:stretch>
        </p:blipFill>
        <p:spPr>
          <a:xfrm>
            <a:off x="7292541" y="1068146"/>
            <a:ext cx="952560" cy="941601"/>
          </a:xfrm>
          <a:prstGeom prst="rect">
            <a:avLst/>
          </a:prstGeom>
        </p:spPr>
      </p:pic>
      <p:sp>
        <p:nvSpPr>
          <p:cNvPr id="8" name="文字方塊 58">
            <a:extLst>
              <a:ext uri="{FF2B5EF4-FFF2-40B4-BE49-F238E27FC236}">
                <a16:creationId xmlns:a16="http://schemas.microsoft.com/office/drawing/2014/main" id="{29DE838F-F4DB-4003-B0FC-CE5DC075DBE4}"/>
              </a:ext>
            </a:extLst>
          </p:cNvPr>
          <p:cNvSpPr txBox="1"/>
          <p:nvPr/>
        </p:nvSpPr>
        <p:spPr>
          <a:xfrm>
            <a:off x="719277" y="2001029"/>
            <a:ext cx="671979"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9" name="文字方塊 59">
                <a:extLst>
                  <a:ext uri="{FF2B5EF4-FFF2-40B4-BE49-F238E27FC236}">
                    <a16:creationId xmlns:a16="http://schemas.microsoft.com/office/drawing/2014/main" id="{FA1494CC-7851-45B2-8729-5DB459FA3AF4}"/>
                  </a:ext>
                </a:extLst>
              </p:cNvPr>
              <p:cNvSpPr txBox="1"/>
              <p:nvPr/>
            </p:nvSpPr>
            <p:spPr>
              <a:xfrm>
                <a:off x="2065305" y="2159525"/>
                <a:ext cx="1596912" cy="646331"/>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dirty="0">
                    <a:solidFill>
                      <a:schemeClr val="tx1"/>
                    </a:solidFill>
                    <a:latin typeface="Times New Roman" panose="02020603050405020304" pitchFamily="18" charset="0"/>
                    <a:cs typeface="Times New Roman" panose="02020603050405020304" pitchFamily="18" charset="0"/>
                  </a:rPr>
                  <a:t>Quantization</a:t>
                </a:r>
              </a:p>
              <a:p>
                <a:pPr algn="ctr"/>
                <a:r>
                  <a:rPr lang="en-US" altLang="zh-TW" sz="1800" dirty="0">
                    <a:solidFill>
                      <a:schemeClr val="tx1"/>
                    </a:solidFill>
                    <a:latin typeface="Times New Roman" panose="02020603050405020304" pitchFamily="18" charset="0"/>
                    <a:cs typeface="Times New Roman" panose="02020603050405020304" pitchFamily="18" charset="0"/>
                  </a:rPr>
                  <a:t>(32 bit </a:t>
                </a:r>
                <a14:m>
                  <m:oMath xmlns:m="http://schemas.openxmlformats.org/officeDocument/2006/math">
                    <m:r>
                      <a:rPr lang="en-US" altLang="zh-TW" sz="1800" b="0" i="1">
                        <a:solidFill>
                          <a:schemeClr val="tx1"/>
                        </a:solidFill>
                        <a:latin typeface="Cambria Math" charset="0"/>
                        <a:cs typeface="Times New Roman" panose="02020603050405020304" pitchFamily="18" charset="0"/>
                      </a:rPr>
                      <m:t>→</m:t>
                    </m:r>
                  </m:oMath>
                </a14:m>
                <a:r>
                  <a:rPr lang="en-US" altLang="zh-TW" sz="1800" dirty="0">
                    <a:solidFill>
                      <a:schemeClr val="tx1"/>
                    </a:solidFill>
                    <a:latin typeface="Times New Roman" panose="02020603050405020304" pitchFamily="18" charset="0"/>
                    <a:cs typeface="Times New Roman" panose="02020603050405020304" pitchFamily="18" charset="0"/>
                  </a:rPr>
                  <a:t> 8 bit)</a:t>
                </a:r>
                <a:endParaRPr lang="zh-TW" altLang="en-US" sz="18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9" name="文字方塊 59">
                <a:extLst>
                  <a:ext uri="{FF2B5EF4-FFF2-40B4-BE49-F238E27FC236}">
                    <a16:creationId xmlns:a16="http://schemas.microsoft.com/office/drawing/2014/main" id="{FA1494CC-7851-45B2-8729-5DB459FA3AF4}"/>
                  </a:ext>
                </a:extLst>
              </p:cNvPr>
              <p:cNvSpPr txBox="1">
                <a:spLocks noRot="1" noChangeAspect="1" noMove="1" noResize="1" noEditPoints="1" noAdjustHandles="1" noChangeArrowheads="1" noChangeShapeType="1" noTextEdit="1"/>
              </p:cNvSpPr>
              <p:nvPr/>
            </p:nvSpPr>
            <p:spPr>
              <a:xfrm>
                <a:off x="2065305" y="2159525"/>
                <a:ext cx="1596912" cy="646331"/>
              </a:xfrm>
              <a:prstGeom prst="rect">
                <a:avLst/>
              </a:prstGeom>
              <a:blipFill>
                <a:blip r:embed="rId5"/>
                <a:stretch>
                  <a:fillRect l="-3435" t="-4717" r="-3053" b="-14151"/>
                </a:stretch>
              </a:blipFill>
            </p:spPr>
            <p:txBody>
              <a:bodyPr/>
              <a:lstStyle/>
              <a:p>
                <a:r>
                  <a:rPr lang="zh-TW" altLang="en-US">
                    <a:noFill/>
                  </a:rPr>
                  <a:t> </a:t>
                </a:r>
              </a:p>
            </p:txBody>
          </p:sp>
        </mc:Fallback>
      </mc:AlternateContent>
      <p:sp>
        <p:nvSpPr>
          <p:cNvPr id="10" name="文字方塊 61">
            <a:extLst>
              <a:ext uri="{FF2B5EF4-FFF2-40B4-BE49-F238E27FC236}">
                <a16:creationId xmlns:a16="http://schemas.microsoft.com/office/drawing/2014/main" id="{6EA8853C-0097-4E12-BA4F-F6835E833DC9}"/>
              </a:ext>
            </a:extLst>
          </p:cNvPr>
          <p:cNvSpPr txBox="1"/>
          <p:nvPr/>
        </p:nvSpPr>
        <p:spPr>
          <a:xfrm>
            <a:off x="7072637" y="2001029"/>
            <a:ext cx="1392369"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Linear 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sp>
        <p:nvSpPr>
          <p:cNvPr id="11" name="文字方塊 62">
            <a:extLst>
              <a:ext uri="{FF2B5EF4-FFF2-40B4-BE49-F238E27FC236}">
                <a16:creationId xmlns:a16="http://schemas.microsoft.com/office/drawing/2014/main" id="{743BCA92-4FEF-4EAD-8607-8DF32F819953}"/>
              </a:ext>
            </a:extLst>
          </p:cNvPr>
          <p:cNvSpPr txBox="1"/>
          <p:nvPr/>
        </p:nvSpPr>
        <p:spPr>
          <a:xfrm>
            <a:off x="10787921" y="2001029"/>
            <a:ext cx="697627"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HDR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sp>
        <p:nvSpPr>
          <p:cNvPr id="12" name="文字方塊 64">
            <a:extLst>
              <a:ext uri="{FF2B5EF4-FFF2-40B4-BE49-F238E27FC236}">
                <a16:creationId xmlns:a16="http://schemas.microsoft.com/office/drawing/2014/main" id="{6F748842-32F1-4A2A-9189-CB33E68BB89A}"/>
              </a:ext>
            </a:extLst>
          </p:cNvPr>
          <p:cNvSpPr txBox="1"/>
          <p:nvPr/>
        </p:nvSpPr>
        <p:spPr>
          <a:xfrm>
            <a:off x="8511196" y="2166437"/>
            <a:ext cx="2185834" cy="646331"/>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dirty="0">
                <a:latin typeface="Times New Roman" panose="02020603050405020304" pitchFamily="18" charset="0"/>
                <a:cs typeface="Times New Roman" panose="02020603050405020304" pitchFamily="18" charset="0"/>
              </a:rPr>
              <a:t>Dynamic range clipping</a:t>
            </a:r>
          </a:p>
        </p:txBody>
      </p:sp>
      <p:sp>
        <p:nvSpPr>
          <p:cNvPr id="13" name="文字方塊 60">
            <a:extLst>
              <a:ext uri="{FF2B5EF4-FFF2-40B4-BE49-F238E27FC236}">
                <a16:creationId xmlns:a16="http://schemas.microsoft.com/office/drawing/2014/main" id="{59C128E7-F79A-4EF9-BA16-0391346E473F}"/>
              </a:ext>
            </a:extLst>
          </p:cNvPr>
          <p:cNvSpPr txBox="1"/>
          <p:nvPr/>
        </p:nvSpPr>
        <p:spPr>
          <a:xfrm>
            <a:off x="5267552" y="2159525"/>
            <a:ext cx="1919738" cy="646331"/>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dirty="0">
                <a:latin typeface="Times New Roman" panose="02020603050405020304" pitchFamily="18" charset="0"/>
                <a:cs typeface="Times New Roman" panose="02020603050405020304" pitchFamily="18" charset="0"/>
              </a:rPr>
              <a:t>Non-linear mapping</a:t>
            </a:r>
            <a:endParaRPr lang="zh-TW" altLang="en-US" sz="1800" dirty="0">
              <a:latin typeface="Times New Roman" panose="02020603050405020304" pitchFamily="18" charset="0"/>
              <a:cs typeface="Times New Roman" panose="02020603050405020304" pitchFamily="18" charset="0"/>
            </a:endParaRPr>
          </a:p>
        </p:txBody>
      </p:sp>
      <p:sp>
        <p:nvSpPr>
          <p:cNvPr id="14" name="文字方塊 61">
            <a:extLst>
              <a:ext uri="{FF2B5EF4-FFF2-40B4-BE49-F238E27FC236}">
                <a16:creationId xmlns:a16="http://schemas.microsoft.com/office/drawing/2014/main" id="{A664DE4D-DF32-412E-B8B8-B879B3166FEE}"/>
              </a:ext>
            </a:extLst>
          </p:cNvPr>
          <p:cNvSpPr txBox="1"/>
          <p:nvPr/>
        </p:nvSpPr>
        <p:spPr>
          <a:xfrm>
            <a:off x="3505730" y="2001029"/>
            <a:ext cx="1789913"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Non-linear 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cxnSp>
        <p:nvCxnSpPr>
          <p:cNvPr id="15" name="直線單箭頭接點 14">
            <a:extLst>
              <a:ext uri="{FF2B5EF4-FFF2-40B4-BE49-F238E27FC236}">
                <a16:creationId xmlns:a16="http://schemas.microsoft.com/office/drawing/2014/main" id="{02372F2B-0397-448C-A797-FB6210CB4E0B}"/>
              </a:ext>
            </a:extLst>
          </p:cNvPr>
          <p:cNvCxnSpPr/>
          <p:nvPr/>
        </p:nvCxnSpPr>
        <p:spPr>
          <a:xfrm flipH="1">
            <a:off x="3555276" y="1538946"/>
            <a:ext cx="365760" cy="1"/>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單箭頭接點 15">
            <a:extLst>
              <a:ext uri="{FF2B5EF4-FFF2-40B4-BE49-F238E27FC236}">
                <a16:creationId xmlns:a16="http://schemas.microsoft.com/office/drawing/2014/main" id="{9C4840A1-7402-48F6-B53F-4C78C803B7D5}"/>
              </a:ext>
            </a:extLst>
          </p:cNvPr>
          <p:cNvCxnSpPr/>
          <p:nvPr/>
        </p:nvCxnSpPr>
        <p:spPr>
          <a:xfrm flipH="1">
            <a:off x="4875808" y="1538946"/>
            <a:ext cx="365760" cy="1"/>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單箭頭接點 16">
            <a:extLst>
              <a:ext uri="{FF2B5EF4-FFF2-40B4-BE49-F238E27FC236}">
                <a16:creationId xmlns:a16="http://schemas.microsoft.com/office/drawing/2014/main" id="{56FC0953-8000-4CAA-942E-50B95979834C}"/>
              </a:ext>
            </a:extLst>
          </p:cNvPr>
          <p:cNvCxnSpPr/>
          <p:nvPr/>
        </p:nvCxnSpPr>
        <p:spPr>
          <a:xfrm flipH="1">
            <a:off x="6911759" y="1537396"/>
            <a:ext cx="365760" cy="310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單箭頭接點 17">
            <a:extLst>
              <a:ext uri="{FF2B5EF4-FFF2-40B4-BE49-F238E27FC236}">
                <a16:creationId xmlns:a16="http://schemas.microsoft.com/office/drawing/2014/main" id="{6792211C-E5BE-47CE-9096-318F114C2A50}"/>
              </a:ext>
            </a:extLst>
          </p:cNvPr>
          <p:cNvCxnSpPr/>
          <p:nvPr/>
        </p:nvCxnSpPr>
        <p:spPr>
          <a:xfrm flipH="1">
            <a:off x="8245592" y="1538946"/>
            <a:ext cx="365760"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單箭頭接點 18">
            <a:extLst>
              <a:ext uri="{FF2B5EF4-FFF2-40B4-BE49-F238E27FC236}">
                <a16:creationId xmlns:a16="http://schemas.microsoft.com/office/drawing/2014/main" id="{96A7AE89-0E37-41C2-A74E-C44C81D7A7D5}"/>
              </a:ext>
            </a:extLst>
          </p:cNvPr>
          <p:cNvCxnSpPr/>
          <p:nvPr/>
        </p:nvCxnSpPr>
        <p:spPr>
          <a:xfrm flipH="1">
            <a:off x="10299017" y="1538946"/>
            <a:ext cx="365760"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20" name="圖片 19">
            <a:extLst>
              <a:ext uri="{FF2B5EF4-FFF2-40B4-BE49-F238E27FC236}">
                <a16:creationId xmlns:a16="http://schemas.microsoft.com/office/drawing/2014/main" id="{C4019EF6-B744-450E-AD94-30A334B399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2895" y="1106946"/>
            <a:ext cx="1321733" cy="864000"/>
          </a:xfrm>
          <a:prstGeom prst="rect">
            <a:avLst/>
          </a:prstGeom>
          <a:ln w="28575">
            <a:solidFill>
              <a:schemeClr val="tx1"/>
            </a:solidFill>
          </a:ln>
        </p:spPr>
      </p:pic>
      <p:pic>
        <p:nvPicPr>
          <p:cNvPr id="21" name="圖片 20">
            <a:extLst>
              <a:ext uri="{FF2B5EF4-FFF2-40B4-BE49-F238E27FC236}">
                <a16:creationId xmlns:a16="http://schemas.microsoft.com/office/drawing/2014/main" id="{4903F9D3-C9BC-4D0A-9F08-D0990D486B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66555" y="1106946"/>
            <a:ext cx="1321733" cy="864000"/>
          </a:xfrm>
          <a:prstGeom prst="rect">
            <a:avLst/>
          </a:prstGeom>
          <a:ln w="28575">
            <a:solidFill>
              <a:schemeClr val="tx1"/>
            </a:solidFill>
          </a:ln>
        </p:spPr>
      </p:pic>
      <p:pic>
        <p:nvPicPr>
          <p:cNvPr id="22" name="圖片 21">
            <a:extLst>
              <a:ext uri="{FF2B5EF4-FFF2-40B4-BE49-F238E27FC236}">
                <a16:creationId xmlns:a16="http://schemas.microsoft.com/office/drawing/2014/main" id="{15E15D9C-96DE-48A3-BC07-4CEAE2F072C7}"/>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3925198" y="1067115"/>
            <a:ext cx="950976" cy="943661"/>
          </a:xfrm>
          <a:prstGeom prst="rect">
            <a:avLst/>
          </a:prstGeom>
        </p:spPr>
      </p:pic>
      <p:pic>
        <p:nvPicPr>
          <p:cNvPr id="23" name="圖片 22">
            <a:extLst>
              <a:ext uri="{FF2B5EF4-FFF2-40B4-BE49-F238E27FC236}">
                <a16:creationId xmlns:a16="http://schemas.microsoft.com/office/drawing/2014/main" id="{43E2B132-0240-4B66-B62F-320CCF2FB6C4}"/>
              </a:ext>
            </a:extLst>
          </p:cNvPr>
          <p:cNvPicPr>
            <a:picLocks noChangeAspect="1"/>
          </p:cNvPicPr>
          <p:nvPr/>
        </p:nvPicPr>
        <p:blipFill>
          <a:blip r:embed="rId9"/>
          <a:stretch>
            <a:fillRect/>
          </a:stretch>
        </p:blipFill>
        <p:spPr>
          <a:xfrm>
            <a:off x="10660455" y="1064045"/>
            <a:ext cx="952560" cy="941601"/>
          </a:xfrm>
          <a:prstGeom prst="rect">
            <a:avLst/>
          </a:prstGeom>
        </p:spPr>
      </p:pic>
      <p:pic>
        <p:nvPicPr>
          <p:cNvPr id="24" name="圖片 23">
            <a:extLst>
              <a:ext uri="{FF2B5EF4-FFF2-40B4-BE49-F238E27FC236}">
                <a16:creationId xmlns:a16="http://schemas.microsoft.com/office/drawing/2014/main" id="{A394E57D-B4A3-478D-8ABA-4E167212C6F4}"/>
              </a:ext>
            </a:extLst>
          </p:cNvPr>
          <p:cNvPicPr>
            <a:picLocks noChangeAspect="1"/>
          </p:cNvPicPr>
          <p:nvPr/>
        </p:nvPicPr>
        <p:blipFill>
          <a:blip r:embed="rId10"/>
          <a:stretch>
            <a:fillRect/>
          </a:stretch>
        </p:blipFill>
        <p:spPr>
          <a:xfrm>
            <a:off x="578985" y="1064045"/>
            <a:ext cx="952560" cy="941601"/>
          </a:xfrm>
          <a:prstGeom prst="rect">
            <a:avLst/>
          </a:prstGeom>
        </p:spPr>
      </p:pic>
      <p:sp>
        <p:nvSpPr>
          <p:cNvPr id="25" name="TextBox 1">
            <a:extLst>
              <a:ext uri="{FF2B5EF4-FFF2-40B4-BE49-F238E27FC236}">
                <a16:creationId xmlns:a16="http://schemas.microsoft.com/office/drawing/2014/main" id="{B045E4B2-31D1-4736-97D6-014B3265DD10}"/>
              </a:ext>
            </a:extLst>
          </p:cNvPr>
          <p:cNvSpPr txBox="1"/>
          <p:nvPr/>
        </p:nvSpPr>
        <p:spPr>
          <a:xfrm>
            <a:off x="9165201" y="1943623"/>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irradiance</a:t>
            </a:r>
          </a:p>
        </p:txBody>
      </p:sp>
      <p:sp>
        <p:nvSpPr>
          <p:cNvPr id="26" name="TextBox 22">
            <a:extLst>
              <a:ext uri="{FF2B5EF4-FFF2-40B4-BE49-F238E27FC236}">
                <a16:creationId xmlns:a16="http://schemas.microsoft.com/office/drawing/2014/main" id="{1F24539C-9A7F-4A68-816C-8C5C722E7F7C}"/>
              </a:ext>
            </a:extLst>
          </p:cNvPr>
          <p:cNvSpPr txBox="1"/>
          <p:nvPr/>
        </p:nvSpPr>
        <p:spPr>
          <a:xfrm rot="5400000">
            <a:off x="8350701" y="1407358"/>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irradiance</a:t>
            </a:r>
          </a:p>
        </p:txBody>
      </p:sp>
      <p:sp>
        <p:nvSpPr>
          <p:cNvPr id="27" name="TextBox 23">
            <a:extLst>
              <a:ext uri="{FF2B5EF4-FFF2-40B4-BE49-F238E27FC236}">
                <a16:creationId xmlns:a16="http://schemas.microsoft.com/office/drawing/2014/main" id="{478AB212-EE66-4E27-98D4-4DF9D05DF936}"/>
              </a:ext>
            </a:extLst>
          </p:cNvPr>
          <p:cNvSpPr txBox="1"/>
          <p:nvPr/>
        </p:nvSpPr>
        <p:spPr>
          <a:xfrm>
            <a:off x="5788509" y="1936711"/>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irradiance</a:t>
            </a:r>
          </a:p>
        </p:txBody>
      </p:sp>
      <p:sp>
        <p:nvSpPr>
          <p:cNvPr id="28" name="TextBox 24">
            <a:extLst>
              <a:ext uri="{FF2B5EF4-FFF2-40B4-BE49-F238E27FC236}">
                <a16:creationId xmlns:a16="http://schemas.microsoft.com/office/drawing/2014/main" id="{6486849F-8F14-4A74-AC0B-A138F86FAF22}"/>
              </a:ext>
            </a:extLst>
          </p:cNvPr>
          <p:cNvSpPr txBox="1"/>
          <p:nvPr/>
        </p:nvSpPr>
        <p:spPr>
          <a:xfrm rot="5400000">
            <a:off x="4972994" y="1400446"/>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intensity</a:t>
            </a:r>
          </a:p>
        </p:txBody>
      </p:sp>
      <p:sp>
        <p:nvSpPr>
          <p:cNvPr id="29" name="TextBox 25">
            <a:extLst>
              <a:ext uri="{FF2B5EF4-FFF2-40B4-BE49-F238E27FC236}">
                <a16:creationId xmlns:a16="http://schemas.microsoft.com/office/drawing/2014/main" id="{3DA7E2AB-B9AF-436F-8E98-4224B13E1EE7}"/>
              </a:ext>
            </a:extLst>
          </p:cNvPr>
          <p:cNvSpPr txBox="1"/>
          <p:nvPr/>
        </p:nvSpPr>
        <p:spPr>
          <a:xfrm>
            <a:off x="2424849" y="1936711"/>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intensity</a:t>
            </a:r>
          </a:p>
        </p:txBody>
      </p:sp>
      <p:sp>
        <p:nvSpPr>
          <p:cNvPr id="30" name="TextBox 26">
            <a:extLst>
              <a:ext uri="{FF2B5EF4-FFF2-40B4-BE49-F238E27FC236}">
                <a16:creationId xmlns:a16="http://schemas.microsoft.com/office/drawing/2014/main" id="{71F298DA-6488-412E-986E-AA39A17E8A55}"/>
              </a:ext>
            </a:extLst>
          </p:cNvPr>
          <p:cNvSpPr txBox="1"/>
          <p:nvPr/>
        </p:nvSpPr>
        <p:spPr>
          <a:xfrm rot="5400000">
            <a:off x="1619111" y="1400446"/>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intensity</a:t>
            </a:r>
          </a:p>
        </p:txBody>
      </p:sp>
      <p:grpSp>
        <p:nvGrpSpPr>
          <p:cNvPr id="2" name="群組 1">
            <a:extLst>
              <a:ext uri="{FF2B5EF4-FFF2-40B4-BE49-F238E27FC236}">
                <a16:creationId xmlns:a16="http://schemas.microsoft.com/office/drawing/2014/main" id="{074270BB-8D6F-4354-BA52-ED175CD27ED7}"/>
              </a:ext>
            </a:extLst>
          </p:cNvPr>
          <p:cNvGrpSpPr>
            <a:grpSpLocks noChangeAspect="1"/>
          </p:cNvGrpSpPr>
          <p:nvPr/>
        </p:nvGrpSpPr>
        <p:grpSpPr>
          <a:xfrm>
            <a:off x="578985" y="2962368"/>
            <a:ext cx="11031044" cy="3344301"/>
            <a:chOff x="-800268" y="1314897"/>
            <a:chExt cx="13792537" cy="4181509"/>
          </a:xfrm>
        </p:grpSpPr>
        <p:sp>
          <p:nvSpPr>
            <p:cNvPr id="57" name="矩形 56">
              <a:extLst>
                <a:ext uri="{FF2B5EF4-FFF2-40B4-BE49-F238E27FC236}">
                  <a16:creationId xmlns:a16="http://schemas.microsoft.com/office/drawing/2014/main" id="{A79518DA-4F58-46E7-AE3B-81AD38778ACA}"/>
                </a:ext>
              </a:extLst>
            </p:cNvPr>
            <p:cNvSpPr/>
            <p:nvPr/>
          </p:nvSpPr>
          <p:spPr>
            <a:xfrm>
              <a:off x="9329248" y="2554540"/>
              <a:ext cx="1828800" cy="9144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611551" rtl="0" eaLnBrk="1" latinLnBrk="0" hangingPunct="1">
                <a:defRPr sz="2408" kern="1200">
                  <a:solidFill>
                    <a:schemeClr val="dk1"/>
                  </a:solidFill>
                  <a:latin typeface="+mn-lt"/>
                  <a:ea typeface="+mn-ea"/>
                  <a:cs typeface="+mn-cs"/>
                </a:defRPr>
              </a:lvl1pPr>
              <a:lvl2pPr marL="611551" algn="l" defTabSz="611551" rtl="0" eaLnBrk="1" latinLnBrk="0" hangingPunct="1">
                <a:defRPr sz="2408" kern="1200">
                  <a:solidFill>
                    <a:schemeClr val="dk1"/>
                  </a:solidFill>
                  <a:latin typeface="+mn-lt"/>
                  <a:ea typeface="+mn-ea"/>
                  <a:cs typeface="+mn-cs"/>
                </a:defRPr>
              </a:lvl2pPr>
              <a:lvl3pPr marL="1223101" algn="l" defTabSz="611551" rtl="0" eaLnBrk="1" latinLnBrk="0" hangingPunct="1">
                <a:defRPr sz="2408" kern="1200">
                  <a:solidFill>
                    <a:schemeClr val="dk1"/>
                  </a:solidFill>
                  <a:latin typeface="+mn-lt"/>
                  <a:ea typeface="+mn-ea"/>
                  <a:cs typeface="+mn-cs"/>
                </a:defRPr>
              </a:lvl3pPr>
              <a:lvl4pPr marL="1834652" algn="l" defTabSz="611551" rtl="0" eaLnBrk="1" latinLnBrk="0" hangingPunct="1">
                <a:defRPr sz="2408" kern="1200">
                  <a:solidFill>
                    <a:schemeClr val="dk1"/>
                  </a:solidFill>
                  <a:latin typeface="+mn-lt"/>
                  <a:ea typeface="+mn-ea"/>
                  <a:cs typeface="+mn-cs"/>
                </a:defRPr>
              </a:lvl4pPr>
              <a:lvl5pPr marL="2446203" algn="l" defTabSz="611551" rtl="0" eaLnBrk="1" latinLnBrk="0" hangingPunct="1">
                <a:defRPr sz="2408" kern="1200">
                  <a:solidFill>
                    <a:schemeClr val="dk1"/>
                  </a:solidFill>
                  <a:latin typeface="+mn-lt"/>
                  <a:ea typeface="+mn-ea"/>
                  <a:cs typeface="+mn-cs"/>
                </a:defRPr>
              </a:lvl5pPr>
              <a:lvl6pPr marL="3057754" algn="l" defTabSz="611551" rtl="0" eaLnBrk="1" latinLnBrk="0" hangingPunct="1">
                <a:defRPr sz="2408" kern="1200">
                  <a:solidFill>
                    <a:schemeClr val="dk1"/>
                  </a:solidFill>
                  <a:latin typeface="+mn-lt"/>
                  <a:ea typeface="+mn-ea"/>
                  <a:cs typeface="+mn-cs"/>
                </a:defRPr>
              </a:lvl6pPr>
              <a:lvl7pPr marL="3669304" algn="l" defTabSz="611551" rtl="0" eaLnBrk="1" latinLnBrk="0" hangingPunct="1">
                <a:defRPr sz="2408" kern="1200">
                  <a:solidFill>
                    <a:schemeClr val="dk1"/>
                  </a:solidFill>
                  <a:latin typeface="+mn-lt"/>
                  <a:ea typeface="+mn-ea"/>
                  <a:cs typeface="+mn-cs"/>
                </a:defRPr>
              </a:lvl7pPr>
              <a:lvl8pPr marL="4280855" algn="l" defTabSz="611551" rtl="0" eaLnBrk="1" latinLnBrk="0" hangingPunct="1">
                <a:defRPr sz="2408" kern="1200">
                  <a:solidFill>
                    <a:schemeClr val="dk1"/>
                  </a:solidFill>
                  <a:latin typeface="+mn-lt"/>
                  <a:ea typeface="+mn-ea"/>
                  <a:cs typeface="+mn-cs"/>
                </a:defRPr>
              </a:lvl8pPr>
              <a:lvl9pPr marL="4892406" algn="l" defTabSz="611551" rtl="0" eaLnBrk="1" latinLnBrk="0" hangingPunct="1">
                <a:defRPr sz="2408" kern="1200">
                  <a:solidFill>
                    <a:schemeClr val="dk1"/>
                  </a:solidFill>
                  <a:latin typeface="+mn-lt"/>
                  <a:ea typeface="+mn-ea"/>
                  <a:cs typeface="+mn-cs"/>
                </a:defRPr>
              </a:lvl9pPr>
            </a:lstStyle>
            <a:p>
              <a:pPr algn="ctr"/>
              <a:r>
                <a:rPr lang="en-US" altLang="zh-TW" sz="1800" dirty="0">
                  <a:solidFill>
                    <a:schemeClr val="tx1"/>
                  </a:solidFill>
                  <a:latin typeface="Times New Roman" panose="02020603050405020304" pitchFamily="18" charset="0"/>
                  <a:cs typeface="Times New Roman" panose="02020603050405020304" pitchFamily="18" charset="0"/>
                </a:rPr>
                <a:t>Blending</a:t>
              </a:r>
              <a:endParaRPr lang="zh-TW" altLang="en-US" sz="1800" dirty="0">
                <a:solidFill>
                  <a:schemeClr val="tx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8" name="文字方塊 16">
                  <a:extLst>
                    <a:ext uri="{FF2B5EF4-FFF2-40B4-BE49-F238E27FC236}">
                      <a16:creationId xmlns:a16="http://schemas.microsoft.com/office/drawing/2014/main" id="{46051D98-13F5-494D-B0E6-452B4EFBB7CE}"/>
                    </a:ext>
                  </a:extLst>
                </p:cNvPr>
                <p:cNvSpPr txBox="1"/>
                <p:nvPr/>
              </p:nvSpPr>
              <p:spPr>
                <a:xfrm>
                  <a:off x="5928355" y="2497986"/>
                  <a:ext cx="2505901" cy="808133"/>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Over-exposed mask </a:t>
                  </a:r>
                  <a14:m>
                    <m:oMath xmlns:m="http://schemas.openxmlformats.org/officeDocument/2006/math">
                      <m:r>
                        <a:rPr lang="en-US" altLang="zh-TW" sz="1800" b="1" i="1" smtClean="0">
                          <a:solidFill>
                            <a:srgbClr val="002060"/>
                          </a:solidFill>
                          <a:latin typeface="Cambria Math" charset="0"/>
                          <a:cs typeface="Times New Roman" panose="02020603050405020304" pitchFamily="18" charset="0"/>
                        </a:rPr>
                        <m:t>𝑴</m:t>
                      </m:r>
                    </m:oMath>
                  </a14:m>
                  <a:endParaRPr lang="zh-TW" altLang="en-US" sz="1800" b="1" i="1"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58" name="文字方塊 16">
                  <a:extLst>
                    <a:ext uri="{FF2B5EF4-FFF2-40B4-BE49-F238E27FC236}">
                      <a16:creationId xmlns:a16="http://schemas.microsoft.com/office/drawing/2014/main" id="{46051D98-13F5-494D-B0E6-452B4EFBB7CE}"/>
                    </a:ext>
                  </a:extLst>
                </p:cNvPr>
                <p:cNvSpPr txBox="1">
                  <a:spLocks noRot="1" noChangeAspect="1" noMove="1" noResize="1" noEditPoints="1" noAdjustHandles="1" noChangeArrowheads="1" noChangeShapeType="1" noTextEdit="1"/>
                </p:cNvSpPr>
                <p:nvPr/>
              </p:nvSpPr>
              <p:spPr>
                <a:xfrm>
                  <a:off x="5928355" y="2497986"/>
                  <a:ext cx="2505901" cy="808133"/>
                </a:xfrm>
                <a:prstGeom prst="rect">
                  <a:avLst/>
                </a:prstGeom>
                <a:blipFill>
                  <a:blip r:embed="rId11"/>
                  <a:stretch>
                    <a:fillRect t="-4717" b="-1415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9" name="文字方塊 17">
                  <a:extLst>
                    <a:ext uri="{FF2B5EF4-FFF2-40B4-BE49-F238E27FC236}">
                      <a16:creationId xmlns:a16="http://schemas.microsoft.com/office/drawing/2014/main" id="{1895B537-72DF-45D6-99CC-703CCBABF677}"/>
                    </a:ext>
                  </a:extLst>
                </p:cNvPr>
                <p:cNvSpPr txBox="1"/>
                <p:nvPr/>
              </p:nvSpPr>
              <p:spPr>
                <a:xfrm>
                  <a:off x="5874307" y="4680496"/>
                  <a:ext cx="2613996" cy="461790"/>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14:m>
                    <m:oMathPara xmlns:m="http://schemas.openxmlformats.org/officeDocument/2006/math">
                      <m:oMathParaPr>
                        <m:jc m:val="centerGroup"/>
                      </m:oMathParaPr>
                      <m:oMath xmlns:m="http://schemas.openxmlformats.org/officeDocument/2006/math">
                        <m:r>
                          <a:rPr lang="en-US" altLang="zh-TW" sz="1800" b="1" i="1" smtClean="0">
                            <a:solidFill>
                              <a:srgbClr val="002060"/>
                            </a:solidFill>
                            <a:latin typeface="Cambria Math" charset="0"/>
                            <a:cs typeface="Times New Roman" panose="02020603050405020304" pitchFamily="18" charset="0"/>
                          </a:rPr>
                          <m:t>𝟏</m:t>
                        </m:r>
                        <m:r>
                          <a:rPr lang="en-US" altLang="zh-TW" sz="1800" b="1" i="1" smtClean="0">
                            <a:solidFill>
                              <a:srgbClr val="002060"/>
                            </a:solidFill>
                            <a:latin typeface="Cambria Math" charset="0"/>
                            <a:cs typeface="Times New Roman" panose="02020603050405020304" pitchFamily="18" charset="0"/>
                          </a:rPr>
                          <m:t>−</m:t>
                        </m:r>
                        <m:r>
                          <a:rPr lang="en-US" altLang="zh-TW" sz="1800" b="1" i="1">
                            <a:solidFill>
                              <a:srgbClr val="002060"/>
                            </a:solidFill>
                            <a:latin typeface="Cambria Math" charset="0"/>
                            <a:cs typeface="Times New Roman" panose="02020603050405020304" pitchFamily="18" charset="0"/>
                          </a:rPr>
                          <m:t>𝑴</m:t>
                        </m:r>
                      </m:oMath>
                    </m:oMathPara>
                  </a14:m>
                  <a:endParaRPr lang="zh-TW" altLang="en-US" sz="1800" b="1"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59" name="文字方塊 17">
                  <a:extLst>
                    <a:ext uri="{FF2B5EF4-FFF2-40B4-BE49-F238E27FC236}">
                      <a16:creationId xmlns:a16="http://schemas.microsoft.com/office/drawing/2014/main" id="{1895B537-72DF-45D6-99CC-703CCBABF677}"/>
                    </a:ext>
                  </a:extLst>
                </p:cNvPr>
                <p:cNvSpPr txBox="1">
                  <a:spLocks noRot="1" noChangeAspect="1" noMove="1" noResize="1" noEditPoints="1" noAdjustHandles="1" noChangeArrowheads="1" noChangeShapeType="1" noTextEdit="1"/>
                </p:cNvSpPr>
                <p:nvPr/>
              </p:nvSpPr>
              <p:spPr>
                <a:xfrm>
                  <a:off x="5874307" y="4680496"/>
                  <a:ext cx="2613996" cy="461790"/>
                </a:xfrm>
                <a:prstGeom prst="rect">
                  <a:avLst/>
                </a:prstGeom>
                <a:blipFill>
                  <a:blip r:embed="rId12"/>
                  <a:stretch>
                    <a:fillRect/>
                  </a:stretch>
                </a:blipFill>
              </p:spPr>
              <p:txBody>
                <a:bodyPr/>
                <a:lstStyle/>
                <a:p>
                  <a:r>
                    <a:rPr lang="zh-TW" altLang="en-US">
                      <a:noFill/>
                    </a:rPr>
                    <a:t> </a:t>
                  </a:r>
                </a:p>
              </p:txBody>
            </p:sp>
          </mc:Fallback>
        </mc:AlternateContent>
        <p:cxnSp>
          <p:nvCxnSpPr>
            <p:cNvPr id="60" name="直線單箭頭接點 59">
              <a:extLst>
                <a:ext uri="{FF2B5EF4-FFF2-40B4-BE49-F238E27FC236}">
                  <a16:creationId xmlns:a16="http://schemas.microsoft.com/office/drawing/2014/main" id="{2D64F01F-FBA5-4AC9-A677-8A1BA2EA6753}"/>
                </a:ext>
              </a:extLst>
            </p:cNvPr>
            <p:cNvCxnSpPr>
              <a:cxnSpLocks/>
              <a:stCxn id="57" idx="3"/>
              <a:endCxn id="69" idx="1"/>
            </p:cNvCxnSpPr>
            <p:nvPr/>
          </p:nvCxnSpPr>
          <p:spPr>
            <a:xfrm>
              <a:off x="11158048" y="3011740"/>
              <a:ext cx="643521" cy="51"/>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直線單箭頭接點 60">
              <a:extLst>
                <a:ext uri="{FF2B5EF4-FFF2-40B4-BE49-F238E27FC236}">
                  <a16:creationId xmlns:a16="http://schemas.microsoft.com/office/drawing/2014/main" id="{2D64F01F-FBA5-4AC9-A677-8A1BA2EA6753}"/>
                </a:ext>
              </a:extLst>
            </p:cNvPr>
            <p:cNvCxnSpPr>
              <a:cxnSpLocks/>
              <a:endCxn id="79" idx="1"/>
            </p:cNvCxnSpPr>
            <p:nvPr/>
          </p:nvCxnSpPr>
          <p:spPr>
            <a:xfrm>
              <a:off x="3784839" y="1904685"/>
              <a:ext cx="788394"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直線單箭頭接點 61">
              <a:extLst>
                <a:ext uri="{FF2B5EF4-FFF2-40B4-BE49-F238E27FC236}">
                  <a16:creationId xmlns:a16="http://schemas.microsoft.com/office/drawing/2014/main" id="{2D64F01F-FBA5-4AC9-A677-8A1BA2EA6753}"/>
                </a:ext>
              </a:extLst>
            </p:cNvPr>
            <p:cNvCxnSpPr>
              <a:cxnSpLocks/>
              <a:stCxn id="77" idx="3"/>
              <a:endCxn id="80" idx="1"/>
            </p:cNvCxnSpPr>
            <p:nvPr/>
          </p:nvCxnSpPr>
          <p:spPr>
            <a:xfrm>
              <a:off x="3732868" y="4091343"/>
              <a:ext cx="840365"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nvGrpSpPr>
            <p:cNvPr id="63" name="Group 5">
              <a:extLst>
                <a:ext uri="{FF2B5EF4-FFF2-40B4-BE49-F238E27FC236}">
                  <a16:creationId xmlns:a16="http://schemas.microsoft.com/office/drawing/2014/main" id="{AE5BCE20-F6A4-4C44-AF0C-5D9FB245A32F}"/>
                </a:ext>
              </a:extLst>
            </p:cNvPr>
            <p:cNvGrpSpPr/>
            <p:nvPr/>
          </p:nvGrpSpPr>
          <p:grpSpPr>
            <a:xfrm>
              <a:off x="390432" y="1891943"/>
              <a:ext cx="1512206" cy="1160440"/>
              <a:chOff x="1619653" y="1091181"/>
              <a:chExt cx="1512206" cy="1160440"/>
            </a:xfrm>
          </p:grpSpPr>
          <p:sp>
            <p:nvSpPr>
              <p:cNvPr id="86" name="Bent Arrow 31">
                <a:extLst>
                  <a:ext uri="{FF2B5EF4-FFF2-40B4-BE49-F238E27FC236}">
                    <a16:creationId xmlns:a16="http://schemas.microsoft.com/office/drawing/2014/main" id="{BC4250A7-2322-4617-A62F-9CE9710E2C67}"/>
                  </a:ext>
                </a:extLst>
              </p:cNvPr>
              <p:cNvSpPr/>
              <p:nvPr/>
            </p:nvSpPr>
            <p:spPr>
              <a:xfrm rot="10800000">
                <a:off x="1619653" y="1916999"/>
                <a:ext cx="717269" cy="334622"/>
              </a:xfrm>
              <a:prstGeom prst="bentArrow">
                <a:avLst>
                  <a:gd name="adj1" fmla="val 0"/>
                  <a:gd name="adj2" fmla="val 0"/>
                  <a:gd name="adj3" fmla="val 1177"/>
                  <a:gd name="adj4" fmla="val 71227"/>
                </a:avLst>
              </a:prstGeom>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11551" rtl="0" eaLnBrk="1" latinLnBrk="0" hangingPunct="1">
                  <a:defRPr sz="2408" kern="1200">
                    <a:solidFill>
                      <a:schemeClr val="lt1"/>
                    </a:solidFill>
                    <a:latin typeface="+mn-lt"/>
                    <a:ea typeface="+mn-ea"/>
                    <a:cs typeface="+mn-cs"/>
                  </a:defRPr>
                </a:lvl1pPr>
                <a:lvl2pPr marL="611551" algn="l" defTabSz="611551" rtl="0" eaLnBrk="1" latinLnBrk="0" hangingPunct="1">
                  <a:defRPr sz="2408" kern="1200">
                    <a:solidFill>
                      <a:schemeClr val="lt1"/>
                    </a:solidFill>
                    <a:latin typeface="+mn-lt"/>
                    <a:ea typeface="+mn-ea"/>
                    <a:cs typeface="+mn-cs"/>
                  </a:defRPr>
                </a:lvl2pPr>
                <a:lvl3pPr marL="1223101" algn="l" defTabSz="611551" rtl="0" eaLnBrk="1" latinLnBrk="0" hangingPunct="1">
                  <a:defRPr sz="2408" kern="1200">
                    <a:solidFill>
                      <a:schemeClr val="lt1"/>
                    </a:solidFill>
                    <a:latin typeface="+mn-lt"/>
                    <a:ea typeface="+mn-ea"/>
                    <a:cs typeface="+mn-cs"/>
                  </a:defRPr>
                </a:lvl3pPr>
                <a:lvl4pPr marL="1834652" algn="l" defTabSz="611551" rtl="0" eaLnBrk="1" latinLnBrk="0" hangingPunct="1">
                  <a:defRPr sz="2408" kern="1200">
                    <a:solidFill>
                      <a:schemeClr val="lt1"/>
                    </a:solidFill>
                    <a:latin typeface="+mn-lt"/>
                    <a:ea typeface="+mn-ea"/>
                    <a:cs typeface="+mn-cs"/>
                  </a:defRPr>
                </a:lvl4pPr>
                <a:lvl5pPr marL="2446203" algn="l" defTabSz="611551" rtl="0" eaLnBrk="1" latinLnBrk="0" hangingPunct="1">
                  <a:defRPr sz="2408" kern="1200">
                    <a:solidFill>
                      <a:schemeClr val="lt1"/>
                    </a:solidFill>
                    <a:latin typeface="+mn-lt"/>
                    <a:ea typeface="+mn-ea"/>
                    <a:cs typeface="+mn-cs"/>
                  </a:defRPr>
                </a:lvl5pPr>
                <a:lvl6pPr marL="3057754" algn="l" defTabSz="611551" rtl="0" eaLnBrk="1" latinLnBrk="0" hangingPunct="1">
                  <a:defRPr sz="2408" kern="1200">
                    <a:solidFill>
                      <a:schemeClr val="lt1"/>
                    </a:solidFill>
                    <a:latin typeface="+mn-lt"/>
                    <a:ea typeface="+mn-ea"/>
                    <a:cs typeface="+mn-cs"/>
                  </a:defRPr>
                </a:lvl6pPr>
                <a:lvl7pPr marL="3669304" algn="l" defTabSz="611551" rtl="0" eaLnBrk="1" latinLnBrk="0" hangingPunct="1">
                  <a:defRPr sz="2408" kern="1200">
                    <a:solidFill>
                      <a:schemeClr val="lt1"/>
                    </a:solidFill>
                    <a:latin typeface="+mn-lt"/>
                    <a:ea typeface="+mn-ea"/>
                    <a:cs typeface="+mn-cs"/>
                  </a:defRPr>
                </a:lvl7pPr>
                <a:lvl8pPr marL="4280855" algn="l" defTabSz="611551" rtl="0" eaLnBrk="1" latinLnBrk="0" hangingPunct="1">
                  <a:defRPr sz="2408" kern="1200">
                    <a:solidFill>
                      <a:schemeClr val="lt1"/>
                    </a:solidFill>
                    <a:latin typeface="+mn-lt"/>
                    <a:ea typeface="+mn-ea"/>
                    <a:cs typeface="+mn-cs"/>
                  </a:defRPr>
                </a:lvl8pPr>
                <a:lvl9pPr marL="4892406" algn="l" defTabSz="611551" rtl="0" eaLnBrk="1" latinLnBrk="0" hangingPunct="1">
                  <a:defRPr sz="2408" kern="1200">
                    <a:solidFill>
                      <a:schemeClr val="lt1"/>
                    </a:solidFill>
                    <a:latin typeface="+mn-lt"/>
                    <a:ea typeface="+mn-ea"/>
                    <a:cs typeface="+mn-cs"/>
                  </a:defRPr>
                </a:lvl9pPr>
              </a:lstStyle>
              <a:p>
                <a:pPr algn="ctr"/>
                <a:endParaRPr lang="en-US" sz="2000">
                  <a:solidFill>
                    <a:schemeClr val="tx1"/>
                  </a:solidFill>
                </a:endParaRPr>
              </a:p>
            </p:txBody>
          </p:sp>
          <p:sp>
            <p:nvSpPr>
              <p:cNvPr id="87" name="Bent Arrow 32">
                <a:extLst>
                  <a:ext uri="{FF2B5EF4-FFF2-40B4-BE49-F238E27FC236}">
                    <a16:creationId xmlns:a16="http://schemas.microsoft.com/office/drawing/2014/main" id="{AA121D1A-2995-49B2-9086-E5B4F759AF52}"/>
                  </a:ext>
                </a:extLst>
              </p:cNvPr>
              <p:cNvSpPr/>
              <p:nvPr/>
            </p:nvSpPr>
            <p:spPr>
              <a:xfrm>
                <a:off x="2336924" y="1091181"/>
                <a:ext cx="794935" cy="691731"/>
              </a:xfrm>
              <a:prstGeom prst="bentArrow">
                <a:avLst>
                  <a:gd name="adj1" fmla="val 0"/>
                  <a:gd name="adj2" fmla="val 5195"/>
                  <a:gd name="adj3" fmla="val 9678"/>
                  <a:gd name="adj4" fmla="val 73390"/>
                </a:avLst>
              </a:prstGeom>
              <a:solidFill>
                <a:srgbClr val="00B050"/>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11551" rtl="0" eaLnBrk="1" latinLnBrk="0" hangingPunct="1">
                  <a:defRPr sz="2408" kern="1200">
                    <a:solidFill>
                      <a:schemeClr val="lt1"/>
                    </a:solidFill>
                    <a:latin typeface="+mn-lt"/>
                    <a:ea typeface="+mn-ea"/>
                    <a:cs typeface="+mn-cs"/>
                  </a:defRPr>
                </a:lvl1pPr>
                <a:lvl2pPr marL="611551" algn="l" defTabSz="611551" rtl="0" eaLnBrk="1" latinLnBrk="0" hangingPunct="1">
                  <a:defRPr sz="2408" kern="1200">
                    <a:solidFill>
                      <a:schemeClr val="lt1"/>
                    </a:solidFill>
                    <a:latin typeface="+mn-lt"/>
                    <a:ea typeface="+mn-ea"/>
                    <a:cs typeface="+mn-cs"/>
                  </a:defRPr>
                </a:lvl2pPr>
                <a:lvl3pPr marL="1223101" algn="l" defTabSz="611551" rtl="0" eaLnBrk="1" latinLnBrk="0" hangingPunct="1">
                  <a:defRPr sz="2408" kern="1200">
                    <a:solidFill>
                      <a:schemeClr val="lt1"/>
                    </a:solidFill>
                    <a:latin typeface="+mn-lt"/>
                    <a:ea typeface="+mn-ea"/>
                    <a:cs typeface="+mn-cs"/>
                  </a:defRPr>
                </a:lvl3pPr>
                <a:lvl4pPr marL="1834652" algn="l" defTabSz="611551" rtl="0" eaLnBrk="1" latinLnBrk="0" hangingPunct="1">
                  <a:defRPr sz="2408" kern="1200">
                    <a:solidFill>
                      <a:schemeClr val="lt1"/>
                    </a:solidFill>
                    <a:latin typeface="+mn-lt"/>
                    <a:ea typeface="+mn-ea"/>
                    <a:cs typeface="+mn-cs"/>
                  </a:defRPr>
                </a:lvl4pPr>
                <a:lvl5pPr marL="2446203" algn="l" defTabSz="611551" rtl="0" eaLnBrk="1" latinLnBrk="0" hangingPunct="1">
                  <a:defRPr sz="2408" kern="1200">
                    <a:solidFill>
                      <a:schemeClr val="lt1"/>
                    </a:solidFill>
                    <a:latin typeface="+mn-lt"/>
                    <a:ea typeface="+mn-ea"/>
                    <a:cs typeface="+mn-cs"/>
                  </a:defRPr>
                </a:lvl5pPr>
                <a:lvl6pPr marL="3057754" algn="l" defTabSz="611551" rtl="0" eaLnBrk="1" latinLnBrk="0" hangingPunct="1">
                  <a:defRPr sz="2408" kern="1200">
                    <a:solidFill>
                      <a:schemeClr val="lt1"/>
                    </a:solidFill>
                    <a:latin typeface="+mn-lt"/>
                    <a:ea typeface="+mn-ea"/>
                    <a:cs typeface="+mn-cs"/>
                  </a:defRPr>
                </a:lvl6pPr>
                <a:lvl7pPr marL="3669304" algn="l" defTabSz="611551" rtl="0" eaLnBrk="1" latinLnBrk="0" hangingPunct="1">
                  <a:defRPr sz="2408" kern="1200">
                    <a:solidFill>
                      <a:schemeClr val="lt1"/>
                    </a:solidFill>
                    <a:latin typeface="+mn-lt"/>
                    <a:ea typeface="+mn-ea"/>
                    <a:cs typeface="+mn-cs"/>
                  </a:defRPr>
                </a:lvl7pPr>
                <a:lvl8pPr marL="4280855" algn="l" defTabSz="611551" rtl="0" eaLnBrk="1" latinLnBrk="0" hangingPunct="1">
                  <a:defRPr sz="2408" kern="1200">
                    <a:solidFill>
                      <a:schemeClr val="lt1"/>
                    </a:solidFill>
                    <a:latin typeface="+mn-lt"/>
                    <a:ea typeface="+mn-ea"/>
                    <a:cs typeface="+mn-cs"/>
                  </a:defRPr>
                </a:lvl8pPr>
                <a:lvl9pPr marL="4892406" algn="l" defTabSz="611551" rtl="0" eaLnBrk="1" latinLnBrk="0" hangingPunct="1">
                  <a:defRPr sz="2408" kern="1200">
                    <a:solidFill>
                      <a:schemeClr val="lt1"/>
                    </a:solidFill>
                    <a:latin typeface="+mn-lt"/>
                    <a:ea typeface="+mn-ea"/>
                    <a:cs typeface="+mn-cs"/>
                  </a:defRPr>
                </a:lvl9pPr>
              </a:lstStyle>
              <a:p>
                <a:pPr algn="ctr"/>
                <a:endParaRPr lang="en-US" sz="2000">
                  <a:solidFill>
                    <a:schemeClr val="tx1"/>
                  </a:solidFill>
                </a:endParaRPr>
              </a:p>
            </p:txBody>
          </p:sp>
        </p:grpSp>
        <p:grpSp>
          <p:nvGrpSpPr>
            <p:cNvPr id="64" name="Group 4">
              <a:extLst>
                <a:ext uri="{FF2B5EF4-FFF2-40B4-BE49-F238E27FC236}">
                  <a16:creationId xmlns:a16="http://schemas.microsoft.com/office/drawing/2014/main" id="{CF89CF31-3F6B-4737-958F-78869A3321E2}"/>
                </a:ext>
              </a:extLst>
            </p:cNvPr>
            <p:cNvGrpSpPr/>
            <p:nvPr/>
          </p:nvGrpSpPr>
          <p:grpSpPr>
            <a:xfrm>
              <a:off x="390892" y="3057036"/>
              <a:ext cx="1512204" cy="1070392"/>
              <a:chOff x="1620113" y="2256274"/>
              <a:chExt cx="1512204" cy="1070392"/>
            </a:xfrm>
          </p:grpSpPr>
          <p:sp>
            <p:nvSpPr>
              <p:cNvPr id="84" name="Bent Arrow 33">
                <a:extLst>
                  <a:ext uri="{FF2B5EF4-FFF2-40B4-BE49-F238E27FC236}">
                    <a16:creationId xmlns:a16="http://schemas.microsoft.com/office/drawing/2014/main" id="{A96C8A65-86A5-45A1-A428-E6E635C1A53D}"/>
                  </a:ext>
                </a:extLst>
              </p:cNvPr>
              <p:cNvSpPr/>
              <p:nvPr/>
            </p:nvSpPr>
            <p:spPr>
              <a:xfrm flipV="1">
                <a:off x="2337382" y="2631722"/>
                <a:ext cx="794935" cy="694944"/>
              </a:xfrm>
              <a:prstGeom prst="bentArrow">
                <a:avLst>
                  <a:gd name="adj1" fmla="val 0"/>
                  <a:gd name="adj2" fmla="val 5195"/>
                  <a:gd name="adj3" fmla="val 9678"/>
                  <a:gd name="adj4" fmla="val 73390"/>
                </a:avLst>
              </a:prstGeom>
              <a:solidFill>
                <a:srgbClr val="00B050"/>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11551" rtl="0" eaLnBrk="1" latinLnBrk="0" hangingPunct="1">
                  <a:defRPr sz="2408" kern="1200">
                    <a:solidFill>
                      <a:schemeClr val="lt1"/>
                    </a:solidFill>
                    <a:latin typeface="+mn-lt"/>
                    <a:ea typeface="+mn-ea"/>
                    <a:cs typeface="+mn-cs"/>
                  </a:defRPr>
                </a:lvl1pPr>
                <a:lvl2pPr marL="611551" algn="l" defTabSz="611551" rtl="0" eaLnBrk="1" latinLnBrk="0" hangingPunct="1">
                  <a:defRPr sz="2408" kern="1200">
                    <a:solidFill>
                      <a:schemeClr val="lt1"/>
                    </a:solidFill>
                    <a:latin typeface="+mn-lt"/>
                    <a:ea typeface="+mn-ea"/>
                    <a:cs typeface="+mn-cs"/>
                  </a:defRPr>
                </a:lvl2pPr>
                <a:lvl3pPr marL="1223101" algn="l" defTabSz="611551" rtl="0" eaLnBrk="1" latinLnBrk="0" hangingPunct="1">
                  <a:defRPr sz="2408" kern="1200">
                    <a:solidFill>
                      <a:schemeClr val="lt1"/>
                    </a:solidFill>
                    <a:latin typeface="+mn-lt"/>
                    <a:ea typeface="+mn-ea"/>
                    <a:cs typeface="+mn-cs"/>
                  </a:defRPr>
                </a:lvl3pPr>
                <a:lvl4pPr marL="1834652" algn="l" defTabSz="611551" rtl="0" eaLnBrk="1" latinLnBrk="0" hangingPunct="1">
                  <a:defRPr sz="2408" kern="1200">
                    <a:solidFill>
                      <a:schemeClr val="lt1"/>
                    </a:solidFill>
                    <a:latin typeface="+mn-lt"/>
                    <a:ea typeface="+mn-ea"/>
                    <a:cs typeface="+mn-cs"/>
                  </a:defRPr>
                </a:lvl4pPr>
                <a:lvl5pPr marL="2446203" algn="l" defTabSz="611551" rtl="0" eaLnBrk="1" latinLnBrk="0" hangingPunct="1">
                  <a:defRPr sz="2408" kern="1200">
                    <a:solidFill>
                      <a:schemeClr val="lt1"/>
                    </a:solidFill>
                    <a:latin typeface="+mn-lt"/>
                    <a:ea typeface="+mn-ea"/>
                    <a:cs typeface="+mn-cs"/>
                  </a:defRPr>
                </a:lvl5pPr>
                <a:lvl6pPr marL="3057754" algn="l" defTabSz="611551" rtl="0" eaLnBrk="1" latinLnBrk="0" hangingPunct="1">
                  <a:defRPr sz="2408" kern="1200">
                    <a:solidFill>
                      <a:schemeClr val="lt1"/>
                    </a:solidFill>
                    <a:latin typeface="+mn-lt"/>
                    <a:ea typeface="+mn-ea"/>
                    <a:cs typeface="+mn-cs"/>
                  </a:defRPr>
                </a:lvl6pPr>
                <a:lvl7pPr marL="3669304" algn="l" defTabSz="611551" rtl="0" eaLnBrk="1" latinLnBrk="0" hangingPunct="1">
                  <a:defRPr sz="2408" kern="1200">
                    <a:solidFill>
                      <a:schemeClr val="lt1"/>
                    </a:solidFill>
                    <a:latin typeface="+mn-lt"/>
                    <a:ea typeface="+mn-ea"/>
                    <a:cs typeface="+mn-cs"/>
                  </a:defRPr>
                </a:lvl7pPr>
                <a:lvl8pPr marL="4280855" algn="l" defTabSz="611551" rtl="0" eaLnBrk="1" latinLnBrk="0" hangingPunct="1">
                  <a:defRPr sz="2408" kern="1200">
                    <a:solidFill>
                      <a:schemeClr val="lt1"/>
                    </a:solidFill>
                    <a:latin typeface="+mn-lt"/>
                    <a:ea typeface="+mn-ea"/>
                    <a:cs typeface="+mn-cs"/>
                  </a:defRPr>
                </a:lvl8pPr>
                <a:lvl9pPr marL="4892406" algn="l" defTabSz="611551" rtl="0" eaLnBrk="1" latinLnBrk="0" hangingPunct="1">
                  <a:defRPr sz="2408" kern="1200">
                    <a:solidFill>
                      <a:schemeClr val="lt1"/>
                    </a:solidFill>
                    <a:latin typeface="+mn-lt"/>
                    <a:ea typeface="+mn-ea"/>
                    <a:cs typeface="+mn-cs"/>
                  </a:defRPr>
                </a:lvl9pPr>
              </a:lstStyle>
              <a:p>
                <a:pPr algn="ctr"/>
                <a:endParaRPr lang="en-US" sz="2000">
                  <a:solidFill>
                    <a:schemeClr val="tx1"/>
                  </a:solidFill>
                </a:endParaRPr>
              </a:p>
            </p:txBody>
          </p:sp>
          <p:sp>
            <p:nvSpPr>
              <p:cNvPr id="85" name="Bent Arrow 34">
                <a:extLst>
                  <a:ext uri="{FF2B5EF4-FFF2-40B4-BE49-F238E27FC236}">
                    <a16:creationId xmlns:a16="http://schemas.microsoft.com/office/drawing/2014/main" id="{FCA92043-2852-49CC-A6DC-6FD2BDA672E7}"/>
                  </a:ext>
                </a:extLst>
              </p:cNvPr>
              <p:cNvSpPr/>
              <p:nvPr/>
            </p:nvSpPr>
            <p:spPr>
              <a:xfrm rot="10800000" flipV="1">
                <a:off x="1620113" y="2256274"/>
                <a:ext cx="717269" cy="203981"/>
              </a:xfrm>
              <a:prstGeom prst="bentArrow">
                <a:avLst>
                  <a:gd name="adj1" fmla="val 0"/>
                  <a:gd name="adj2" fmla="val 0"/>
                  <a:gd name="adj3" fmla="val 1177"/>
                  <a:gd name="adj4" fmla="val 73975"/>
                </a:avLst>
              </a:prstGeom>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11551" rtl="0" eaLnBrk="1" latinLnBrk="0" hangingPunct="1">
                  <a:defRPr sz="2408" kern="1200">
                    <a:solidFill>
                      <a:schemeClr val="lt1"/>
                    </a:solidFill>
                    <a:latin typeface="+mn-lt"/>
                    <a:ea typeface="+mn-ea"/>
                    <a:cs typeface="+mn-cs"/>
                  </a:defRPr>
                </a:lvl1pPr>
                <a:lvl2pPr marL="611551" algn="l" defTabSz="611551" rtl="0" eaLnBrk="1" latinLnBrk="0" hangingPunct="1">
                  <a:defRPr sz="2408" kern="1200">
                    <a:solidFill>
                      <a:schemeClr val="lt1"/>
                    </a:solidFill>
                    <a:latin typeface="+mn-lt"/>
                    <a:ea typeface="+mn-ea"/>
                    <a:cs typeface="+mn-cs"/>
                  </a:defRPr>
                </a:lvl2pPr>
                <a:lvl3pPr marL="1223101" algn="l" defTabSz="611551" rtl="0" eaLnBrk="1" latinLnBrk="0" hangingPunct="1">
                  <a:defRPr sz="2408" kern="1200">
                    <a:solidFill>
                      <a:schemeClr val="lt1"/>
                    </a:solidFill>
                    <a:latin typeface="+mn-lt"/>
                    <a:ea typeface="+mn-ea"/>
                    <a:cs typeface="+mn-cs"/>
                  </a:defRPr>
                </a:lvl3pPr>
                <a:lvl4pPr marL="1834652" algn="l" defTabSz="611551" rtl="0" eaLnBrk="1" latinLnBrk="0" hangingPunct="1">
                  <a:defRPr sz="2408" kern="1200">
                    <a:solidFill>
                      <a:schemeClr val="lt1"/>
                    </a:solidFill>
                    <a:latin typeface="+mn-lt"/>
                    <a:ea typeface="+mn-ea"/>
                    <a:cs typeface="+mn-cs"/>
                  </a:defRPr>
                </a:lvl4pPr>
                <a:lvl5pPr marL="2446203" algn="l" defTabSz="611551" rtl="0" eaLnBrk="1" latinLnBrk="0" hangingPunct="1">
                  <a:defRPr sz="2408" kern="1200">
                    <a:solidFill>
                      <a:schemeClr val="lt1"/>
                    </a:solidFill>
                    <a:latin typeface="+mn-lt"/>
                    <a:ea typeface="+mn-ea"/>
                    <a:cs typeface="+mn-cs"/>
                  </a:defRPr>
                </a:lvl5pPr>
                <a:lvl6pPr marL="3057754" algn="l" defTabSz="611551" rtl="0" eaLnBrk="1" latinLnBrk="0" hangingPunct="1">
                  <a:defRPr sz="2408" kern="1200">
                    <a:solidFill>
                      <a:schemeClr val="lt1"/>
                    </a:solidFill>
                    <a:latin typeface="+mn-lt"/>
                    <a:ea typeface="+mn-ea"/>
                    <a:cs typeface="+mn-cs"/>
                  </a:defRPr>
                </a:lvl6pPr>
                <a:lvl7pPr marL="3669304" algn="l" defTabSz="611551" rtl="0" eaLnBrk="1" latinLnBrk="0" hangingPunct="1">
                  <a:defRPr sz="2408" kern="1200">
                    <a:solidFill>
                      <a:schemeClr val="lt1"/>
                    </a:solidFill>
                    <a:latin typeface="+mn-lt"/>
                    <a:ea typeface="+mn-ea"/>
                    <a:cs typeface="+mn-cs"/>
                  </a:defRPr>
                </a:lvl7pPr>
                <a:lvl8pPr marL="4280855" algn="l" defTabSz="611551" rtl="0" eaLnBrk="1" latinLnBrk="0" hangingPunct="1">
                  <a:defRPr sz="2408" kern="1200">
                    <a:solidFill>
                      <a:schemeClr val="lt1"/>
                    </a:solidFill>
                    <a:latin typeface="+mn-lt"/>
                    <a:ea typeface="+mn-ea"/>
                    <a:cs typeface="+mn-cs"/>
                  </a:defRPr>
                </a:lvl8pPr>
                <a:lvl9pPr marL="4892406" algn="l" defTabSz="611551" rtl="0" eaLnBrk="1" latinLnBrk="0" hangingPunct="1">
                  <a:defRPr sz="2408" kern="1200">
                    <a:solidFill>
                      <a:schemeClr val="lt1"/>
                    </a:solidFill>
                    <a:latin typeface="+mn-lt"/>
                    <a:ea typeface="+mn-ea"/>
                    <a:cs typeface="+mn-cs"/>
                  </a:defRPr>
                </a:lvl9pPr>
              </a:lstStyle>
              <a:p>
                <a:pPr algn="ctr"/>
                <a:endParaRPr lang="en-US" sz="2000">
                  <a:solidFill>
                    <a:schemeClr val="tx1"/>
                  </a:solidFill>
                </a:endParaRPr>
              </a:p>
            </p:txBody>
          </p:sp>
        </p:grpSp>
        <p:sp>
          <p:nvSpPr>
            <p:cNvPr id="65" name="Bent Arrow 35">
              <a:extLst>
                <a:ext uri="{FF2B5EF4-FFF2-40B4-BE49-F238E27FC236}">
                  <a16:creationId xmlns:a16="http://schemas.microsoft.com/office/drawing/2014/main" id="{C2D74D18-8AFE-4528-A55F-779AA76DF7AE}"/>
                </a:ext>
              </a:extLst>
            </p:cNvPr>
            <p:cNvSpPr/>
            <p:nvPr/>
          </p:nvSpPr>
          <p:spPr>
            <a:xfrm>
              <a:off x="8453866" y="2984582"/>
              <a:ext cx="794935" cy="516975"/>
            </a:xfrm>
            <a:prstGeom prst="bentArrow">
              <a:avLst>
                <a:gd name="adj1" fmla="val 0"/>
                <a:gd name="adj2" fmla="val 5195"/>
                <a:gd name="adj3" fmla="val 9678"/>
                <a:gd name="adj4" fmla="val 73390"/>
              </a:avLst>
            </a:prstGeom>
            <a:solidFill>
              <a:srgbClr val="00B050"/>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11551" rtl="0" eaLnBrk="1" latinLnBrk="0" hangingPunct="1">
                <a:defRPr sz="2408" kern="1200">
                  <a:solidFill>
                    <a:schemeClr val="lt1"/>
                  </a:solidFill>
                  <a:latin typeface="+mn-lt"/>
                  <a:ea typeface="+mn-ea"/>
                  <a:cs typeface="+mn-cs"/>
                </a:defRPr>
              </a:lvl1pPr>
              <a:lvl2pPr marL="611551" algn="l" defTabSz="611551" rtl="0" eaLnBrk="1" latinLnBrk="0" hangingPunct="1">
                <a:defRPr sz="2408" kern="1200">
                  <a:solidFill>
                    <a:schemeClr val="lt1"/>
                  </a:solidFill>
                  <a:latin typeface="+mn-lt"/>
                  <a:ea typeface="+mn-ea"/>
                  <a:cs typeface="+mn-cs"/>
                </a:defRPr>
              </a:lvl2pPr>
              <a:lvl3pPr marL="1223101" algn="l" defTabSz="611551" rtl="0" eaLnBrk="1" latinLnBrk="0" hangingPunct="1">
                <a:defRPr sz="2408" kern="1200">
                  <a:solidFill>
                    <a:schemeClr val="lt1"/>
                  </a:solidFill>
                  <a:latin typeface="+mn-lt"/>
                  <a:ea typeface="+mn-ea"/>
                  <a:cs typeface="+mn-cs"/>
                </a:defRPr>
              </a:lvl3pPr>
              <a:lvl4pPr marL="1834652" algn="l" defTabSz="611551" rtl="0" eaLnBrk="1" latinLnBrk="0" hangingPunct="1">
                <a:defRPr sz="2408" kern="1200">
                  <a:solidFill>
                    <a:schemeClr val="lt1"/>
                  </a:solidFill>
                  <a:latin typeface="+mn-lt"/>
                  <a:ea typeface="+mn-ea"/>
                  <a:cs typeface="+mn-cs"/>
                </a:defRPr>
              </a:lvl4pPr>
              <a:lvl5pPr marL="2446203" algn="l" defTabSz="611551" rtl="0" eaLnBrk="1" latinLnBrk="0" hangingPunct="1">
                <a:defRPr sz="2408" kern="1200">
                  <a:solidFill>
                    <a:schemeClr val="lt1"/>
                  </a:solidFill>
                  <a:latin typeface="+mn-lt"/>
                  <a:ea typeface="+mn-ea"/>
                  <a:cs typeface="+mn-cs"/>
                </a:defRPr>
              </a:lvl5pPr>
              <a:lvl6pPr marL="3057754" algn="l" defTabSz="611551" rtl="0" eaLnBrk="1" latinLnBrk="0" hangingPunct="1">
                <a:defRPr sz="2408" kern="1200">
                  <a:solidFill>
                    <a:schemeClr val="lt1"/>
                  </a:solidFill>
                  <a:latin typeface="+mn-lt"/>
                  <a:ea typeface="+mn-ea"/>
                  <a:cs typeface="+mn-cs"/>
                </a:defRPr>
              </a:lvl6pPr>
              <a:lvl7pPr marL="3669304" algn="l" defTabSz="611551" rtl="0" eaLnBrk="1" latinLnBrk="0" hangingPunct="1">
                <a:defRPr sz="2408" kern="1200">
                  <a:solidFill>
                    <a:schemeClr val="lt1"/>
                  </a:solidFill>
                  <a:latin typeface="+mn-lt"/>
                  <a:ea typeface="+mn-ea"/>
                  <a:cs typeface="+mn-cs"/>
                </a:defRPr>
              </a:lvl7pPr>
              <a:lvl8pPr marL="4280855" algn="l" defTabSz="611551" rtl="0" eaLnBrk="1" latinLnBrk="0" hangingPunct="1">
                <a:defRPr sz="2408" kern="1200">
                  <a:solidFill>
                    <a:schemeClr val="lt1"/>
                  </a:solidFill>
                  <a:latin typeface="+mn-lt"/>
                  <a:ea typeface="+mn-ea"/>
                  <a:cs typeface="+mn-cs"/>
                </a:defRPr>
              </a:lvl8pPr>
              <a:lvl9pPr marL="4892406" algn="l" defTabSz="611551" rtl="0" eaLnBrk="1" latinLnBrk="0" hangingPunct="1">
                <a:defRPr sz="2408" kern="1200">
                  <a:solidFill>
                    <a:schemeClr val="lt1"/>
                  </a:solidFill>
                  <a:latin typeface="+mn-lt"/>
                  <a:ea typeface="+mn-ea"/>
                  <a:cs typeface="+mn-cs"/>
                </a:defRPr>
              </a:lvl9pPr>
            </a:lstStyle>
            <a:p>
              <a:pPr algn="ctr"/>
              <a:endParaRPr lang="en-US" sz="2000">
                <a:solidFill>
                  <a:schemeClr val="tx1"/>
                </a:solidFill>
              </a:endParaRPr>
            </a:p>
          </p:txBody>
        </p:sp>
        <p:sp>
          <p:nvSpPr>
            <p:cNvPr id="66" name="Bent Arrow 36">
              <a:extLst>
                <a:ext uri="{FF2B5EF4-FFF2-40B4-BE49-F238E27FC236}">
                  <a16:creationId xmlns:a16="http://schemas.microsoft.com/office/drawing/2014/main" id="{6DAE5279-A996-4B82-B6BC-4E7FEF8DBA07}"/>
                </a:ext>
              </a:extLst>
            </p:cNvPr>
            <p:cNvSpPr/>
            <p:nvPr/>
          </p:nvSpPr>
          <p:spPr>
            <a:xfrm flipV="1">
              <a:off x="8450184" y="2509869"/>
              <a:ext cx="794935" cy="522890"/>
            </a:xfrm>
            <a:prstGeom prst="bentArrow">
              <a:avLst>
                <a:gd name="adj1" fmla="val 0"/>
                <a:gd name="adj2" fmla="val 5195"/>
                <a:gd name="adj3" fmla="val 9678"/>
                <a:gd name="adj4" fmla="val 73390"/>
              </a:avLst>
            </a:prstGeom>
            <a:solidFill>
              <a:srgbClr val="00B050"/>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11551" rtl="0" eaLnBrk="1" latinLnBrk="0" hangingPunct="1">
                <a:defRPr sz="2408" kern="1200">
                  <a:solidFill>
                    <a:schemeClr val="lt1"/>
                  </a:solidFill>
                  <a:latin typeface="+mn-lt"/>
                  <a:ea typeface="+mn-ea"/>
                  <a:cs typeface="+mn-cs"/>
                </a:defRPr>
              </a:lvl1pPr>
              <a:lvl2pPr marL="611551" algn="l" defTabSz="611551" rtl="0" eaLnBrk="1" latinLnBrk="0" hangingPunct="1">
                <a:defRPr sz="2408" kern="1200">
                  <a:solidFill>
                    <a:schemeClr val="lt1"/>
                  </a:solidFill>
                  <a:latin typeface="+mn-lt"/>
                  <a:ea typeface="+mn-ea"/>
                  <a:cs typeface="+mn-cs"/>
                </a:defRPr>
              </a:lvl2pPr>
              <a:lvl3pPr marL="1223101" algn="l" defTabSz="611551" rtl="0" eaLnBrk="1" latinLnBrk="0" hangingPunct="1">
                <a:defRPr sz="2408" kern="1200">
                  <a:solidFill>
                    <a:schemeClr val="lt1"/>
                  </a:solidFill>
                  <a:latin typeface="+mn-lt"/>
                  <a:ea typeface="+mn-ea"/>
                  <a:cs typeface="+mn-cs"/>
                </a:defRPr>
              </a:lvl3pPr>
              <a:lvl4pPr marL="1834652" algn="l" defTabSz="611551" rtl="0" eaLnBrk="1" latinLnBrk="0" hangingPunct="1">
                <a:defRPr sz="2408" kern="1200">
                  <a:solidFill>
                    <a:schemeClr val="lt1"/>
                  </a:solidFill>
                  <a:latin typeface="+mn-lt"/>
                  <a:ea typeface="+mn-ea"/>
                  <a:cs typeface="+mn-cs"/>
                </a:defRPr>
              </a:lvl4pPr>
              <a:lvl5pPr marL="2446203" algn="l" defTabSz="611551" rtl="0" eaLnBrk="1" latinLnBrk="0" hangingPunct="1">
                <a:defRPr sz="2408" kern="1200">
                  <a:solidFill>
                    <a:schemeClr val="lt1"/>
                  </a:solidFill>
                  <a:latin typeface="+mn-lt"/>
                  <a:ea typeface="+mn-ea"/>
                  <a:cs typeface="+mn-cs"/>
                </a:defRPr>
              </a:lvl5pPr>
              <a:lvl6pPr marL="3057754" algn="l" defTabSz="611551" rtl="0" eaLnBrk="1" latinLnBrk="0" hangingPunct="1">
                <a:defRPr sz="2408" kern="1200">
                  <a:solidFill>
                    <a:schemeClr val="lt1"/>
                  </a:solidFill>
                  <a:latin typeface="+mn-lt"/>
                  <a:ea typeface="+mn-ea"/>
                  <a:cs typeface="+mn-cs"/>
                </a:defRPr>
              </a:lvl6pPr>
              <a:lvl7pPr marL="3669304" algn="l" defTabSz="611551" rtl="0" eaLnBrk="1" latinLnBrk="0" hangingPunct="1">
                <a:defRPr sz="2408" kern="1200">
                  <a:solidFill>
                    <a:schemeClr val="lt1"/>
                  </a:solidFill>
                  <a:latin typeface="+mn-lt"/>
                  <a:ea typeface="+mn-ea"/>
                  <a:cs typeface="+mn-cs"/>
                </a:defRPr>
              </a:lvl7pPr>
              <a:lvl8pPr marL="4280855" algn="l" defTabSz="611551" rtl="0" eaLnBrk="1" latinLnBrk="0" hangingPunct="1">
                <a:defRPr sz="2408" kern="1200">
                  <a:solidFill>
                    <a:schemeClr val="lt1"/>
                  </a:solidFill>
                  <a:latin typeface="+mn-lt"/>
                  <a:ea typeface="+mn-ea"/>
                  <a:cs typeface="+mn-cs"/>
                </a:defRPr>
              </a:lvl8pPr>
              <a:lvl9pPr marL="4892406" algn="l" defTabSz="611551" rtl="0" eaLnBrk="1" latinLnBrk="0" hangingPunct="1">
                <a:defRPr sz="2408" kern="1200">
                  <a:solidFill>
                    <a:schemeClr val="lt1"/>
                  </a:solidFill>
                  <a:latin typeface="+mn-lt"/>
                  <a:ea typeface="+mn-ea"/>
                  <a:cs typeface="+mn-cs"/>
                </a:defRPr>
              </a:lvl9pPr>
            </a:lstStyle>
            <a:p>
              <a:pPr algn="ctr"/>
              <a:endParaRPr lang="en-US" sz="2000">
                <a:solidFill>
                  <a:schemeClr val="tx1"/>
                </a:solidFill>
              </a:endParaRPr>
            </a:p>
          </p:txBody>
        </p:sp>
        <p:sp>
          <p:nvSpPr>
            <p:cNvPr id="67" name="Bent Arrow 37">
              <a:extLst>
                <a:ext uri="{FF2B5EF4-FFF2-40B4-BE49-F238E27FC236}">
                  <a16:creationId xmlns:a16="http://schemas.microsoft.com/office/drawing/2014/main" id="{1EB9FDF5-EB86-4B4F-8E9E-835FF95645E4}"/>
                </a:ext>
              </a:extLst>
            </p:cNvPr>
            <p:cNvSpPr/>
            <p:nvPr/>
          </p:nvSpPr>
          <p:spPr>
            <a:xfrm rot="10800000">
              <a:off x="7735968" y="3620637"/>
              <a:ext cx="717269" cy="468711"/>
            </a:xfrm>
            <a:prstGeom prst="bentArrow">
              <a:avLst>
                <a:gd name="adj1" fmla="val 0"/>
                <a:gd name="adj2" fmla="val 0"/>
                <a:gd name="adj3" fmla="val 1177"/>
                <a:gd name="adj4" fmla="val 71227"/>
              </a:avLst>
            </a:prstGeom>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11551" rtl="0" eaLnBrk="1" latinLnBrk="0" hangingPunct="1">
                <a:defRPr sz="2408" kern="1200">
                  <a:solidFill>
                    <a:schemeClr val="lt1"/>
                  </a:solidFill>
                  <a:latin typeface="+mn-lt"/>
                  <a:ea typeface="+mn-ea"/>
                  <a:cs typeface="+mn-cs"/>
                </a:defRPr>
              </a:lvl1pPr>
              <a:lvl2pPr marL="611551" algn="l" defTabSz="611551" rtl="0" eaLnBrk="1" latinLnBrk="0" hangingPunct="1">
                <a:defRPr sz="2408" kern="1200">
                  <a:solidFill>
                    <a:schemeClr val="lt1"/>
                  </a:solidFill>
                  <a:latin typeface="+mn-lt"/>
                  <a:ea typeface="+mn-ea"/>
                  <a:cs typeface="+mn-cs"/>
                </a:defRPr>
              </a:lvl2pPr>
              <a:lvl3pPr marL="1223101" algn="l" defTabSz="611551" rtl="0" eaLnBrk="1" latinLnBrk="0" hangingPunct="1">
                <a:defRPr sz="2408" kern="1200">
                  <a:solidFill>
                    <a:schemeClr val="lt1"/>
                  </a:solidFill>
                  <a:latin typeface="+mn-lt"/>
                  <a:ea typeface="+mn-ea"/>
                  <a:cs typeface="+mn-cs"/>
                </a:defRPr>
              </a:lvl3pPr>
              <a:lvl4pPr marL="1834652" algn="l" defTabSz="611551" rtl="0" eaLnBrk="1" latinLnBrk="0" hangingPunct="1">
                <a:defRPr sz="2408" kern="1200">
                  <a:solidFill>
                    <a:schemeClr val="lt1"/>
                  </a:solidFill>
                  <a:latin typeface="+mn-lt"/>
                  <a:ea typeface="+mn-ea"/>
                  <a:cs typeface="+mn-cs"/>
                </a:defRPr>
              </a:lvl4pPr>
              <a:lvl5pPr marL="2446203" algn="l" defTabSz="611551" rtl="0" eaLnBrk="1" latinLnBrk="0" hangingPunct="1">
                <a:defRPr sz="2408" kern="1200">
                  <a:solidFill>
                    <a:schemeClr val="lt1"/>
                  </a:solidFill>
                  <a:latin typeface="+mn-lt"/>
                  <a:ea typeface="+mn-ea"/>
                  <a:cs typeface="+mn-cs"/>
                </a:defRPr>
              </a:lvl5pPr>
              <a:lvl6pPr marL="3057754" algn="l" defTabSz="611551" rtl="0" eaLnBrk="1" latinLnBrk="0" hangingPunct="1">
                <a:defRPr sz="2408" kern="1200">
                  <a:solidFill>
                    <a:schemeClr val="lt1"/>
                  </a:solidFill>
                  <a:latin typeface="+mn-lt"/>
                  <a:ea typeface="+mn-ea"/>
                  <a:cs typeface="+mn-cs"/>
                </a:defRPr>
              </a:lvl6pPr>
              <a:lvl7pPr marL="3669304" algn="l" defTabSz="611551" rtl="0" eaLnBrk="1" latinLnBrk="0" hangingPunct="1">
                <a:defRPr sz="2408" kern="1200">
                  <a:solidFill>
                    <a:schemeClr val="lt1"/>
                  </a:solidFill>
                  <a:latin typeface="+mn-lt"/>
                  <a:ea typeface="+mn-ea"/>
                  <a:cs typeface="+mn-cs"/>
                </a:defRPr>
              </a:lvl7pPr>
              <a:lvl8pPr marL="4280855" algn="l" defTabSz="611551" rtl="0" eaLnBrk="1" latinLnBrk="0" hangingPunct="1">
                <a:defRPr sz="2408" kern="1200">
                  <a:solidFill>
                    <a:schemeClr val="lt1"/>
                  </a:solidFill>
                  <a:latin typeface="+mn-lt"/>
                  <a:ea typeface="+mn-ea"/>
                  <a:cs typeface="+mn-cs"/>
                </a:defRPr>
              </a:lvl8pPr>
              <a:lvl9pPr marL="4892406" algn="l" defTabSz="611551" rtl="0" eaLnBrk="1" latinLnBrk="0" hangingPunct="1">
                <a:defRPr sz="2408" kern="1200">
                  <a:solidFill>
                    <a:schemeClr val="lt1"/>
                  </a:solidFill>
                  <a:latin typeface="+mn-lt"/>
                  <a:ea typeface="+mn-ea"/>
                  <a:cs typeface="+mn-cs"/>
                </a:defRPr>
              </a:lvl9pPr>
            </a:lstStyle>
            <a:p>
              <a:pPr algn="ctr"/>
              <a:endParaRPr lang="en-US" sz="2000">
                <a:solidFill>
                  <a:schemeClr val="tx1"/>
                </a:solidFill>
              </a:endParaRPr>
            </a:p>
          </p:txBody>
        </p:sp>
        <p:sp>
          <p:nvSpPr>
            <p:cNvPr id="68" name="Bent Arrow 38">
              <a:extLst>
                <a:ext uri="{FF2B5EF4-FFF2-40B4-BE49-F238E27FC236}">
                  <a16:creationId xmlns:a16="http://schemas.microsoft.com/office/drawing/2014/main" id="{A95E3DDD-879A-41CB-BF22-FE64E83DE499}"/>
                </a:ext>
              </a:extLst>
            </p:cNvPr>
            <p:cNvSpPr/>
            <p:nvPr/>
          </p:nvSpPr>
          <p:spPr>
            <a:xfrm rot="10800000" flipV="1">
              <a:off x="7732915" y="1907911"/>
              <a:ext cx="717269" cy="468711"/>
            </a:xfrm>
            <a:prstGeom prst="bentArrow">
              <a:avLst>
                <a:gd name="adj1" fmla="val 0"/>
                <a:gd name="adj2" fmla="val 0"/>
                <a:gd name="adj3" fmla="val 1177"/>
                <a:gd name="adj4" fmla="val 73975"/>
              </a:avLst>
            </a:prstGeom>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11551" rtl="0" eaLnBrk="1" latinLnBrk="0" hangingPunct="1">
                <a:defRPr sz="2408" kern="1200">
                  <a:solidFill>
                    <a:schemeClr val="lt1"/>
                  </a:solidFill>
                  <a:latin typeface="+mn-lt"/>
                  <a:ea typeface="+mn-ea"/>
                  <a:cs typeface="+mn-cs"/>
                </a:defRPr>
              </a:lvl1pPr>
              <a:lvl2pPr marL="611551" algn="l" defTabSz="611551" rtl="0" eaLnBrk="1" latinLnBrk="0" hangingPunct="1">
                <a:defRPr sz="2408" kern="1200">
                  <a:solidFill>
                    <a:schemeClr val="lt1"/>
                  </a:solidFill>
                  <a:latin typeface="+mn-lt"/>
                  <a:ea typeface="+mn-ea"/>
                  <a:cs typeface="+mn-cs"/>
                </a:defRPr>
              </a:lvl2pPr>
              <a:lvl3pPr marL="1223101" algn="l" defTabSz="611551" rtl="0" eaLnBrk="1" latinLnBrk="0" hangingPunct="1">
                <a:defRPr sz="2408" kern="1200">
                  <a:solidFill>
                    <a:schemeClr val="lt1"/>
                  </a:solidFill>
                  <a:latin typeface="+mn-lt"/>
                  <a:ea typeface="+mn-ea"/>
                  <a:cs typeface="+mn-cs"/>
                </a:defRPr>
              </a:lvl3pPr>
              <a:lvl4pPr marL="1834652" algn="l" defTabSz="611551" rtl="0" eaLnBrk="1" latinLnBrk="0" hangingPunct="1">
                <a:defRPr sz="2408" kern="1200">
                  <a:solidFill>
                    <a:schemeClr val="lt1"/>
                  </a:solidFill>
                  <a:latin typeface="+mn-lt"/>
                  <a:ea typeface="+mn-ea"/>
                  <a:cs typeface="+mn-cs"/>
                </a:defRPr>
              </a:lvl4pPr>
              <a:lvl5pPr marL="2446203" algn="l" defTabSz="611551" rtl="0" eaLnBrk="1" latinLnBrk="0" hangingPunct="1">
                <a:defRPr sz="2408" kern="1200">
                  <a:solidFill>
                    <a:schemeClr val="lt1"/>
                  </a:solidFill>
                  <a:latin typeface="+mn-lt"/>
                  <a:ea typeface="+mn-ea"/>
                  <a:cs typeface="+mn-cs"/>
                </a:defRPr>
              </a:lvl5pPr>
              <a:lvl6pPr marL="3057754" algn="l" defTabSz="611551" rtl="0" eaLnBrk="1" latinLnBrk="0" hangingPunct="1">
                <a:defRPr sz="2408" kern="1200">
                  <a:solidFill>
                    <a:schemeClr val="lt1"/>
                  </a:solidFill>
                  <a:latin typeface="+mn-lt"/>
                  <a:ea typeface="+mn-ea"/>
                  <a:cs typeface="+mn-cs"/>
                </a:defRPr>
              </a:lvl6pPr>
              <a:lvl7pPr marL="3669304" algn="l" defTabSz="611551" rtl="0" eaLnBrk="1" latinLnBrk="0" hangingPunct="1">
                <a:defRPr sz="2408" kern="1200">
                  <a:solidFill>
                    <a:schemeClr val="lt1"/>
                  </a:solidFill>
                  <a:latin typeface="+mn-lt"/>
                  <a:ea typeface="+mn-ea"/>
                  <a:cs typeface="+mn-cs"/>
                </a:defRPr>
              </a:lvl7pPr>
              <a:lvl8pPr marL="4280855" algn="l" defTabSz="611551" rtl="0" eaLnBrk="1" latinLnBrk="0" hangingPunct="1">
                <a:defRPr sz="2408" kern="1200">
                  <a:solidFill>
                    <a:schemeClr val="lt1"/>
                  </a:solidFill>
                  <a:latin typeface="+mn-lt"/>
                  <a:ea typeface="+mn-ea"/>
                  <a:cs typeface="+mn-cs"/>
                </a:defRPr>
              </a:lvl8pPr>
              <a:lvl9pPr marL="4892406" algn="l" defTabSz="611551" rtl="0" eaLnBrk="1" latinLnBrk="0" hangingPunct="1">
                <a:defRPr sz="2408" kern="1200">
                  <a:solidFill>
                    <a:schemeClr val="lt1"/>
                  </a:solidFill>
                  <a:latin typeface="+mn-lt"/>
                  <a:ea typeface="+mn-ea"/>
                  <a:cs typeface="+mn-cs"/>
                </a:defRPr>
              </a:lvl9pPr>
            </a:lstStyle>
            <a:p>
              <a:pPr algn="ctr"/>
              <a:endParaRPr lang="en-US" sz="2000">
                <a:solidFill>
                  <a:schemeClr val="tx1"/>
                </a:solidFill>
              </a:endParaRPr>
            </a:p>
          </p:txBody>
        </p:sp>
        <p:pic>
          <p:nvPicPr>
            <p:cNvPr id="69" name="圖片 68">
              <a:extLst>
                <a:ext uri="{FF2B5EF4-FFF2-40B4-BE49-F238E27FC236}">
                  <a16:creationId xmlns:a16="http://schemas.microsoft.com/office/drawing/2014/main" id="{6B871A72-F019-4959-9B79-BEE7CBFF2A9D}"/>
                </a:ext>
              </a:extLst>
            </p:cNvPr>
            <p:cNvPicPr>
              <a:picLocks noChangeAspect="1"/>
            </p:cNvPicPr>
            <p:nvPr/>
          </p:nvPicPr>
          <p:blipFill>
            <a:blip r:embed="rId9"/>
            <a:stretch>
              <a:fillRect/>
            </a:stretch>
          </p:blipFill>
          <p:spPr>
            <a:xfrm>
              <a:off x="11801569" y="2423290"/>
              <a:ext cx="1190700" cy="1177001"/>
            </a:xfrm>
            <a:prstGeom prst="rect">
              <a:avLst/>
            </a:prstGeom>
          </p:spPr>
        </p:pic>
        <p:pic>
          <p:nvPicPr>
            <p:cNvPr id="70" name="圖片 69">
              <a:extLst>
                <a:ext uri="{FF2B5EF4-FFF2-40B4-BE49-F238E27FC236}">
                  <a16:creationId xmlns:a16="http://schemas.microsoft.com/office/drawing/2014/main" id="{3180058C-AE28-4B63-B5CA-637E9C89482F}"/>
                </a:ext>
              </a:extLst>
            </p:cNvPr>
            <p:cNvPicPr>
              <a:picLocks noChangeAspect="1"/>
            </p:cNvPicPr>
            <p:nvPr/>
          </p:nvPicPr>
          <p:blipFill>
            <a:blip r:embed="rId10"/>
            <a:stretch>
              <a:fillRect/>
            </a:stretch>
          </p:blipFill>
          <p:spPr>
            <a:xfrm>
              <a:off x="-800268" y="2423290"/>
              <a:ext cx="1190700" cy="1177001"/>
            </a:xfrm>
            <a:prstGeom prst="rect">
              <a:avLst/>
            </a:prstGeom>
          </p:spPr>
        </p:pic>
        <p:sp>
          <p:nvSpPr>
            <p:cNvPr id="71" name="文字方塊 58">
              <a:extLst>
                <a:ext uri="{FF2B5EF4-FFF2-40B4-BE49-F238E27FC236}">
                  <a16:creationId xmlns:a16="http://schemas.microsoft.com/office/drawing/2014/main" id="{3877D143-675F-4761-BA54-84BC0F1DC2B4}"/>
                </a:ext>
              </a:extLst>
            </p:cNvPr>
            <p:cNvSpPr txBox="1"/>
            <p:nvPr/>
          </p:nvSpPr>
          <p:spPr>
            <a:xfrm>
              <a:off x="-625017" y="3594519"/>
              <a:ext cx="840201" cy="461790"/>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sp>
          <p:nvSpPr>
            <p:cNvPr id="72" name="文字方塊 62">
              <a:extLst>
                <a:ext uri="{FF2B5EF4-FFF2-40B4-BE49-F238E27FC236}">
                  <a16:creationId xmlns:a16="http://schemas.microsoft.com/office/drawing/2014/main" id="{7D0FC962-9BB1-47A7-BE42-877694B216DD}"/>
                </a:ext>
              </a:extLst>
            </p:cNvPr>
            <p:cNvSpPr txBox="1"/>
            <p:nvPr/>
          </p:nvSpPr>
          <p:spPr>
            <a:xfrm>
              <a:off x="11960784" y="3594519"/>
              <a:ext cx="872270" cy="461790"/>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HDR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3" name="文字方塊 16">
                  <a:extLst>
                    <a:ext uri="{FF2B5EF4-FFF2-40B4-BE49-F238E27FC236}">
                      <a16:creationId xmlns:a16="http://schemas.microsoft.com/office/drawing/2014/main" id="{46051D98-13F5-494D-B0E6-452B4EFBB7CE}"/>
                    </a:ext>
                  </a:extLst>
                </p:cNvPr>
                <p:cNvSpPr txBox="1"/>
                <p:nvPr/>
              </p:nvSpPr>
              <p:spPr>
                <a:xfrm>
                  <a:off x="5772043" y="1612298"/>
                  <a:ext cx="859084" cy="577238"/>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14:m>
                    <m:oMathPara xmlns:m="http://schemas.openxmlformats.org/officeDocument/2006/math">
                      <m:oMathParaPr>
                        <m:jc m:val="centerGroup"/>
                      </m:oMathParaPr>
                      <m:oMath xmlns:m="http://schemas.openxmlformats.org/officeDocument/2006/math">
                        <m:r>
                          <a:rPr lang="en-US" altLang="zh-TW" sz="2400" i="1">
                            <a:latin typeface="Cambria Math" charset="0"/>
                            <a:cs typeface="Times New Roman" panose="02020603050405020304" pitchFamily="18" charset="0"/>
                          </a:rPr>
                          <m:t>∗</m:t>
                        </m:r>
                      </m:oMath>
                    </m:oMathPara>
                  </a14:m>
                  <a:endParaRPr lang="zh-TW" altLang="en-US" sz="2400" dirty="0">
                    <a:latin typeface="Times New Roman" panose="02020603050405020304" pitchFamily="18" charset="0"/>
                    <a:cs typeface="Times New Roman" panose="02020603050405020304" pitchFamily="18" charset="0"/>
                  </a:endParaRPr>
                </a:p>
              </p:txBody>
            </p:sp>
          </mc:Choice>
          <mc:Fallback xmlns="">
            <p:sp>
              <p:nvSpPr>
                <p:cNvPr id="73" name="文字方塊 16">
                  <a:extLst>
                    <a:ext uri="{FF2B5EF4-FFF2-40B4-BE49-F238E27FC236}">
                      <a16:creationId xmlns:a16="http://schemas.microsoft.com/office/drawing/2014/main" id="{46051D98-13F5-494D-B0E6-452B4EFBB7CE}"/>
                    </a:ext>
                  </a:extLst>
                </p:cNvPr>
                <p:cNvSpPr txBox="1">
                  <a:spLocks noRot="1" noChangeAspect="1" noMove="1" noResize="1" noEditPoints="1" noAdjustHandles="1" noChangeArrowheads="1" noChangeShapeType="1" noTextEdit="1"/>
                </p:cNvSpPr>
                <p:nvPr/>
              </p:nvSpPr>
              <p:spPr>
                <a:xfrm>
                  <a:off x="5772043" y="1612298"/>
                  <a:ext cx="859084" cy="577238"/>
                </a:xfrm>
                <a:prstGeom prst="rect">
                  <a:avLst/>
                </a:prstGeom>
                <a:blipFill>
                  <a:blip r:embed="rId1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4" name="文字方塊 16">
                  <a:extLst>
                    <a:ext uri="{FF2B5EF4-FFF2-40B4-BE49-F238E27FC236}">
                      <a16:creationId xmlns:a16="http://schemas.microsoft.com/office/drawing/2014/main" id="{46051D98-13F5-494D-B0E6-452B4EFBB7CE}"/>
                    </a:ext>
                  </a:extLst>
                </p:cNvPr>
                <p:cNvSpPr txBox="1"/>
                <p:nvPr/>
              </p:nvSpPr>
              <p:spPr>
                <a:xfrm>
                  <a:off x="5772043" y="3798956"/>
                  <a:ext cx="859084" cy="577238"/>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14:m>
                    <m:oMathPara xmlns:m="http://schemas.openxmlformats.org/officeDocument/2006/math">
                      <m:oMathParaPr>
                        <m:jc m:val="centerGroup"/>
                      </m:oMathParaPr>
                      <m:oMath xmlns:m="http://schemas.openxmlformats.org/officeDocument/2006/math">
                        <m:r>
                          <a:rPr lang="en-US" altLang="zh-TW" sz="2400" i="1">
                            <a:latin typeface="Cambria Math" charset="0"/>
                            <a:cs typeface="Times New Roman" panose="02020603050405020304" pitchFamily="18" charset="0"/>
                          </a:rPr>
                          <m:t>∗</m:t>
                        </m:r>
                      </m:oMath>
                    </m:oMathPara>
                  </a14:m>
                  <a:endParaRPr lang="zh-TW" altLang="en-US" sz="2400" dirty="0">
                    <a:latin typeface="Times New Roman" panose="02020603050405020304" pitchFamily="18" charset="0"/>
                    <a:cs typeface="Times New Roman" panose="02020603050405020304" pitchFamily="18" charset="0"/>
                  </a:endParaRPr>
                </a:p>
              </p:txBody>
            </p:sp>
          </mc:Choice>
          <mc:Fallback xmlns="">
            <p:sp>
              <p:nvSpPr>
                <p:cNvPr id="74" name="文字方塊 16">
                  <a:extLst>
                    <a:ext uri="{FF2B5EF4-FFF2-40B4-BE49-F238E27FC236}">
                      <a16:creationId xmlns:a16="http://schemas.microsoft.com/office/drawing/2014/main" id="{46051D98-13F5-494D-B0E6-452B4EFBB7CE}"/>
                    </a:ext>
                  </a:extLst>
                </p:cNvPr>
                <p:cNvSpPr txBox="1">
                  <a:spLocks noRot="1" noChangeAspect="1" noMove="1" noResize="1" noEditPoints="1" noAdjustHandles="1" noChangeArrowheads="1" noChangeShapeType="1" noTextEdit="1"/>
                </p:cNvSpPr>
                <p:nvPr/>
              </p:nvSpPr>
              <p:spPr>
                <a:xfrm>
                  <a:off x="5772043" y="3798956"/>
                  <a:ext cx="859084" cy="577238"/>
                </a:xfrm>
                <a:prstGeom prst="rect">
                  <a:avLst/>
                </a:prstGeom>
                <a:blipFill>
                  <a:blip r:embed="rId14"/>
                  <a:stretch>
                    <a:fillRect/>
                  </a:stretch>
                </a:blipFill>
              </p:spPr>
              <p:txBody>
                <a:bodyPr/>
                <a:lstStyle/>
                <a:p>
                  <a:r>
                    <a:rPr lang="zh-TW" altLang="en-US">
                      <a:noFill/>
                    </a:rPr>
                    <a:t> </a:t>
                  </a:r>
                </a:p>
              </p:txBody>
            </p:sp>
          </mc:Fallback>
        </mc:AlternateContent>
        <p:sp>
          <p:nvSpPr>
            <p:cNvPr id="75" name="文字方塊 16">
              <a:extLst>
                <a:ext uri="{FF2B5EF4-FFF2-40B4-BE49-F238E27FC236}">
                  <a16:creationId xmlns:a16="http://schemas.microsoft.com/office/drawing/2014/main" id="{46051D98-13F5-494D-B0E6-452B4EFBB7CE}"/>
                </a:ext>
              </a:extLst>
            </p:cNvPr>
            <p:cNvSpPr txBox="1"/>
            <p:nvPr/>
          </p:nvSpPr>
          <p:spPr>
            <a:xfrm>
              <a:off x="3974235" y="2497986"/>
              <a:ext cx="2386716" cy="461790"/>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a:solidFill>
                    <a:srgbClr val="002060"/>
                  </a:solidFill>
                  <a:latin typeface="Times New Roman" panose="02020603050405020304" pitchFamily="18" charset="0"/>
                  <a:cs typeface="Times New Roman" panose="02020603050405020304" pitchFamily="18" charset="0"/>
                </a:rPr>
                <a:t>Prediction</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sp>
          <p:nvSpPr>
            <p:cNvPr id="76" name="文字方塊 16">
              <a:extLst>
                <a:ext uri="{FF2B5EF4-FFF2-40B4-BE49-F238E27FC236}">
                  <a16:creationId xmlns:a16="http://schemas.microsoft.com/office/drawing/2014/main" id="{46051D98-13F5-494D-B0E6-452B4EFBB7CE}"/>
                </a:ext>
              </a:extLst>
            </p:cNvPr>
            <p:cNvSpPr txBox="1"/>
            <p:nvPr/>
          </p:nvSpPr>
          <p:spPr>
            <a:xfrm>
              <a:off x="3974235" y="4680496"/>
              <a:ext cx="2386716" cy="461790"/>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Linear 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pic>
          <p:nvPicPr>
            <p:cNvPr id="77" name="圖片 76">
              <a:extLst>
                <a:ext uri="{FF2B5EF4-FFF2-40B4-BE49-F238E27FC236}">
                  <a16:creationId xmlns:a16="http://schemas.microsoft.com/office/drawing/2014/main" id="{332613A4-4770-480C-B3E0-21F2B3375D8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80702" y="3551343"/>
              <a:ext cx="1652166" cy="1080000"/>
            </a:xfrm>
            <a:prstGeom prst="rect">
              <a:avLst/>
            </a:prstGeom>
            <a:ln w="28575">
              <a:solidFill>
                <a:schemeClr val="tx1"/>
              </a:solidFill>
            </a:ln>
          </p:spPr>
        </p:pic>
        <mc:AlternateContent xmlns:mc="http://schemas.openxmlformats.org/markup-compatibility/2006" xmlns:a14="http://schemas.microsoft.com/office/drawing/2010/main">
          <mc:Choice Requires="a14">
            <p:sp>
              <p:nvSpPr>
                <p:cNvPr id="78" name="Rectangle 1">
                  <a:extLst>
                    <a:ext uri="{FF2B5EF4-FFF2-40B4-BE49-F238E27FC236}">
                      <a16:creationId xmlns:a16="http://schemas.microsoft.com/office/drawing/2014/main" id="{F302F0AC-721D-4C83-A861-1FB43E86955C}"/>
                    </a:ext>
                  </a:extLst>
                </p:cNvPr>
                <p:cNvSpPr/>
                <p:nvPr/>
              </p:nvSpPr>
              <p:spPr>
                <a:xfrm>
                  <a:off x="1570081" y="4680496"/>
                  <a:ext cx="2673410" cy="815910"/>
                </a:xfrm>
                <a:prstGeom prst="rect">
                  <a:avLst/>
                </a:prstGeom>
              </p:spPr>
              <p:txBody>
                <a:bodyPr wrap="none">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charset="0"/>
                      <a:ea typeface="Times New Roman" charset="0"/>
                      <a:cs typeface="Times New Roman" charset="0"/>
                    </a:rPr>
                    <a:t>Inverse CRF (fixed)</a:t>
                  </a:r>
                </a:p>
                <a:p>
                  <a:pPr algn="ctr"/>
                  <a14:m>
                    <m:oMathPara xmlns:m="http://schemas.openxmlformats.org/officeDocument/2006/math">
                      <m:oMathParaPr>
                        <m:jc m:val="centerGroup"/>
                      </m:oMathParaPr>
                      <m:oMath xmlns:m="http://schemas.openxmlformats.org/officeDocument/2006/math">
                        <m:sSup>
                          <m:sSupPr>
                            <m:ctrlPr>
                              <a:rPr lang="en-US" altLang="zh-TW" sz="1800" b="1" i="1">
                                <a:solidFill>
                                  <a:srgbClr val="002060"/>
                                </a:solidFill>
                                <a:latin typeface="Cambria Math" panose="02040503050406030204" pitchFamily="18" charset="0"/>
                                <a:cs typeface="Times New Roman" panose="02020603050405020304" pitchFamily="18" charset="0"/>
                              </a:rPr>
                            </m:ctrlPr>
                          </m:sSupPr>
                          <m:e>
                            <m:r>
                              <a:rPr lang="en-US" altLang="zh-TW" sz="1800" b="0" i="1" smtClean="0">
                                <a:solidFill>
                                  <a:srgbClr val="002060"/>
                                </a:solidFill>
                                <a:latin typeface="Cambria Math" charset="0"/>
                                <a:ea typeface="Cambria Math" charset="0"/>
                                <a:cs typeface="Cambria Math" charset="0"/>
                              </a:rPr>
                              <m:t>ℱ</m:t>
                            </m:r>
                          </m:e>
                          <m:sup>
                            <m:r>
                              <a:rPr lang="en-US" altLang="zh-TW" sz="1800" b="1" i="1">
                                <a:solidFill>
                                  <a:srgbClr val="002060"/>
                                </a:solidFill>
                                <a:latin typeface="Cambria Math" panose="02040503050406030204" pitchFamily="18" charset="0"/>
                                <a:cs typeface="Times New Roman" panose="02020603050405020304" pitchFamily="18" charset="0"/>
                              </a:rPr>
                              <m:t>−</m:t>
                            </m:r>
                            <m:r>
                              <a:rPr lang="en-US" altLang="zh-TW" sz="1800" b="1" i="1">
                                <a:solidFill>
                                  <a:srgbClr val="002060"/>
                                </a:solidFill>
                                <a:latin typeface="Cambria Math" panose="02040503050406030204" pitchFamily="18" charset="0"/>
                                <a:cs typeface="Times New Roman" panose="02020603050405020304" pitchFamily="18" charset="0"/>
                              </a:rPr>
                              <m:t>𝟏</m:t>
                            </m:r>
                          </m:sup>
                        </m:sSup>
                        <m:d>
                          <m:dPr>
                            <m:ctrlPr>
                              <a:rPr lang="en-US" altLang="zh-TW" sz="1800" b="1" i="1">
                                <a:solidFill>
                                  <a:srgbClr val="002060"/>
                                </a:solidFill>
                                <a:latin typeface="Cambria Math" panose="02040503050406030204" pitchFamily="18" charset="0"/>
                                <a:cs typeface="Times New Roman" panose="02020603050405020304" pitchFamily="18" charset="0"/>
                              </a:rPr>
                            </m:ctrlPr>
                          </m:dPr>
                          <m:e>
                            <m:r>
                              <a:rPr lang="en-US" altLang="zh-TW" sz="1800" b="1" i="1">
                                <a:solidFill>
                                  <a:srgbClr val="002060"/>
                                </a:solidFill>
                                <a:latin typeface="Cambria Math" panose="02040503050406030204" pitchFamily="18" charset="0"/>
                                <a:cs typeface="Times New Roman" panose="02020603050405020304" pitchFamily="18" charset="0"/>
                              </a:rPr>
                              <m:t>𝒙</m:t>
                            </m:r>
                          </m:e>
                        </m:d>
                        <m:r>
                          <a:rPr lang="en-US" altLang="zh-TW" sz="1800" b="1" i="1">
                            <a:solidFill>
                              <a:srgbClr val="002060"/>
                            </a:solidFill>
                            <a:latin typeface="Cambria Math" panose="02040503050406030204" pitchFamily="18" charset="0"/>
                            <a:cs typeface="Times New Roman" panose="02020603050405020304" pitchFamily="18" charset="0"/>
                          </a:rPr>
                          <m:t>=</m:t>
                        </m:r>
                        <m:sSup>
                          <m:sSupPr>
                            <m:ctrlPr>
                              <a:rPr lang="en-US" altLang="zh-TW" sz="1800" b="1" i="1">
                                <a:solidFill>
                                  <a:srgbClr val="002060"/>
                                </a:solidFill>
                                <a:latin typeface="Cambria Math" panose="02040503050406030204" pitchFamily="18" charset="0"/>
                                <a:cs typeface="Times New Roman" panose="02020603050405020304" pitchFamily="18" charset="0"/>
                              </a:rPr>
                            </m:ctrlPr>
                          </m:sSupPr>
                          <m:e>
                            <m:r>
                              <a:rPr lang="en-US" altLang="zh-TW" sz="1800" b="1" i="1">
                                <a:solidFill>
                                  <a:srgbClr val="002060"/>
                                </a:solidFill>
                                <a:latin typeface="Cambria Math" panose="02040503050406030204" pitchFamily="18" charset="0"/>
                                <a:cs typeface="Times New Roman" panose="02020603050405020304" pitchFamily="18" charset="0"/>
                              </a:rPr>
                              <m:t>𝒙</m:t>
                            </m:r>
                          </m:e>
                          <m:sup>
                            <m:r>
                              <a:rPr lang="en-US" altLang="zh-TW" sz="1800" b="1" i="1">
                                <a:solidFill>
                                  <a:srgbClr val="002060"/>
                                </a:solidFill>
                                <a:latin typeface="Cambria Math" panose="02040503050406030204" pitchFamily="18" charset="0"/>
                                <a:cs typeface="Times New Roman" panose="02020603050405020304" pitchFamily="18" charset="0"/>
                              </a:rPr>
                              <m:t>𝟐</m:t>
                            </m:r>
                          </m:sup>
                        </m:sSup>
                      </m:oMath>
                    </m:oMathPara>
                  </a14:m>
                  <a:endParaRPr lang="zh-TW" altLang="en-US" sz="1800" b="1" dirty="0">
                    <a:latin typeface="Times New Roman" panose="02020603050405020304" pitchFamily="18" charset="0"/>
                    <a:cs typeface="Times New Roman" panose="02020603050405020304" pitchFamily="18" charset="0"/>
                  </a:endParaRPr>
                </a:p>
              </p:txBody>
            </p:sp>
          </mc:Choice>
          <mc:Fallback xmlns="">
            <p:sp>
              <p:nvSpPr>
                <p:cNvPr id="78" name="Rectangle 1">
                  <a:extLst>
                    <a:ext uri="{FF2B5EF4-FFF2-40B4-BE49-F238E27FC236}">
                      <a16:creationId xmlns:a16="http://schemas.microsoft.com/office/drawing/2014/main" id="{F302F0AC-721D-4C83-A861-1FB43E86955C}"/>
                    </a:ext>
                  </a:extLst>
                </p:cNvPr>
                <p:cNvSpPr>
                  <a:spLocks noRot="1" noChangeAspect="1" noMove="1" noResize="1" noEditPoints="1" noAdjustHandles="1" noChangeArrowheads="1" noChangeShapeType="1" noTextEdit="1"/>
                </p:cNvSpPr>
                <p:nvPr/>
              </p:nvSpPr>
              <p:spPr>
                <a:xfrm>
                  <a:off x="1570081" y="4680496"/>
                  <a:ext cx="2673410" cy="815910"/>
                </a:xfrm>
                <a:prstGeom prst="rect">
                  <a:avLst/>
                </a:prstGeom>
                <a:blipFill>
                  <a:blip r:embed="rId16"/>
                  <a:stretch>
                    <a:fillRect l="-2564" t="-5607" r="-1994"/>
                  </a:stretch>
                </a:blipFill>
              </p:spPr>
              <p:txBody>
                <a:bodyPr/>
                <a:lstStyle/>
                <a:p>
                  <a:r>
                    <a:rPr lang="zh-TW" altLang="en-US">
                      <a:noFill/>
                    </a:rPr>
                    <a:t> </a:t>
                  </a:r>
                </a:p>
              </p:txBody>
            </p:sp>
          </mc:Fallback>
        </mc:AlternateContent>
        <p:pic>
          <p:nvPicPr>
            <p:cNvPr id="79" name="圖片 78">
              <a:extLst>
                <a:ext uri="{FF2B5EF4-FFF2-40B4-BE49-F238E27FC236}">
                  <a16:creationId xmlns:a16="http://schemas.microsoft.com/office/drawing/2014/main" id="{EDB42DD8-1B1E-4B30-913C-DBA78737C6B3}"/>
                </a:ext>
              </a:extLst>
            </p:cNvPr>
            <p:cNvPicPr>
              <a:picLocks/>
            </p:cNvPicPr>
            <p:nvPr/>
          </p:nvPicPr>
          <p:blipFill>
            <a:blip r:embed="rId17">
              <a:extLst>
                <a:ext uri="{28A0092B-C50C-407E-A947-70E740481C1C}">
                  <a14:useLocalDpi xmlns:a14="http://schemas.microsoft.com/office/drawing/2010/main" val="0"/>
                </a:ext>
              </a:extLst>
            </a:blip>
            <a:stretch>
              <a:fillRect/>
            </a:stretch>
          </p:blipFill>
          <p:spPr>
            <a:xfrm>
              <a:off x="4573233" y="1314897"/>
              <a:ext cx="1188720" cy="1179576"/>
            </a:xfrm>
            <a:prstGeom prst="rect">
              <a:avLst/>
            </a:prstGeom>
          </p:spPr>
        </p:pic>
        <p:pic>
          <p:nvPicPr>
            <p:cNvPr id="80" name="圖片 79">
              <a:extLst>
                <a:ext uri="{FF2B5EF4-FFF2-40B4-BE49-F238E27FC236}">
                  <a16:creationId xmlns:a16="http://schemas.microsoft.com/office/drawing/2014/main" id="{6CC50279-1CCE-417D-8EE6-02053CB7967A}"/>
                </a:ext>
              </a:extLst>
            </p:cNvPr>
            <p:cNvPicPr>
              <a:picLocks/>
            </p:cNvPicPr>
            <p:nvPr/>
          </p:nvPicPr>
          <p:blipFill>
            <a:blip r:embed="rId18">
              <a:extLst>
                <a:ext uri="{28A0092B-C50C-407E-A947-70E740481C1C}">
                  <a14:useLocalDpi xmlns:a14="http://schemas.microsoft.com/office/drawing/2010/main" val="0"/>
                </a:ext>
              </a:extLst>
            </a:blip>
            <a:stretch>
              <a:fillRect/>
            </a:stretch>
          </p:blipFill>
          <p:spPr>
            <a:xfrm>
              <a:off x="4573233" y="3501555"/>
              <a:ext cx="1188720" cy="1179576"/>
            </a:xfrm>
            <a:prstGeom prst="rect">
              <a:avLst/>
            </a:prstGeom>
          </p:spPr>
        </p:pic>
        <p:pic>
          <p:nvPicPr>
            <p:cNvPr id="81" name="圖片 80">
              <a:extLst>
                <a:ext uri="{FF2B5EF4-FFF2-40B4-BE49-F238E27FC236}">
                  <a16:creationId xmlns:a16="http://schemas.microsoft.com/office/drawing/2014/main" id="{B686CEDF-255A-4AB7-B478-99AE5BF928B3}"/>
                </a:ext>
              </a:extLst>
            </p:cNvPr>
            <p:cNvPicPr>
              <a:picLocks/>
            </p:cNvPicPr>
            <p:nvPr/>
          </p:nvPicPr>
          <p:blipFill>
            <a:blip r:embed="rId19"/>
            <a:stretch>
              <a:fillRect/>
            </a:stretch>
          </p:blipFill>
          <p:spPr>
            <a:xfrm>
              <a:off x="6586945" y="1314897"/>
              <a:ext cx="1188720" cy="1179576"/>
            </a:xfrm>
            <a:prstGeom prst="rect">
              <a:avLst/>
            </a:prstGeom>
          </p:spPr>
        </p:pic>
        <p:pic>
          <p:nvPicPr>
            <p:cNvPr id="82" name="圖片 81">
              <a:extLst>
                <a:ext uri="{FF2B5EF4-FFF2-40B4-BE49-F238E27FC236}">
                  <a16:creationId xmlns:a16="http://schemas.microsoft.com/office/drawing/2014/main" id="{E53171FA-0956-4BAF-A84A-1858B9D4FC8A}"/>
                </a:ext>
              </a:extLst>
            </p:cNvPr>
            <p:cNvPicPr>
              <a:picLocks/>
            </p:cNvPicPr>
            <p:nvPr/>
          </p:nvPicPr>
          <p:blipFill>
            <a:blip r:embed="rId20"/>
            <a:stretch>
              <a:fillRect/>
            </a:stretch>
          </p:blipFill>
          <p:spPr>
            <a:xfrm>
              <a:off x="6586945" y="3501555"/>
              <a:ext cx="1188720" cy="1179576"/>
            </a:xfrm>
            <a:prstGeom prst="rect">
              <a:avLst/>
            </a:prstGeom>
            <a:ln>
              <a:solidFill>
                <a:schemeClr val="tx1"/>
              </a:solidFill>
            </a:ln>
          </p:spPr>
        </p:pic>
        <p:sp>
          <p:nvSpPr>
            <p:cNvPr id="83" name="矩形 82">
              <a:extLst>
                <a:ext uri="{FF2B5EF4-FFF2-40B4-BE49-F238E27FC236}">
                  <a16:creationId xmlns:a16="http://schemas.microsoft.com/office/drawing/2014/main" id="{A6B19917-D8C5-402D-8FC4-2BC4D9C1D878}"/>
                </a:ext>
              </a:extLst>
            </p:cNvPr>
            <p:cNvSpPr/>
            <p:nvPr/>
          </p:nvSpPr>
          <p:spPr>
            <a:xfrm>
              <a:off x="1992385" y="1466679"/>
              <a:ext cx="1828800" cy="9144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611551" rtl="0" eaLnBrk="1" latinLnBrk="0" hangingPunct="1">
                <a:defRPr sz="2408" kern="1200">
                  <a:solidFill>
                    <a:schemeClr val="dk1"/>
                  </a:solidFill>
                  <a:latin typeface="+mn-lt"/>
                  <a:ea typeface="+mn-ea"/>
                  <a:cs typeface="+mn-cs"/>
                </a:defRPr>
              </a:lvl1pPr>
              <a:lvl2pPr marL="611551" algn="l" defTabSz="611551" rtl="0" eaLnBrk="1" latinLnBrk="0" hangingPunct="1">
                <a:defRPr sz="2408" kern="1200">
                  <a:solidFill>
                    <a:schemeClr val="dk1"/>
                  </a:solidFill>
                  <a:latin typeface="+mn-lt"/>
                  <a:ea typeface="+mn-ea"/>
                  <a:cs typeface="+mn-cs"/>
                </a:defRPr>
              </a:lvl2pPr>
              <a:lvl3pPr marL="1223101" algn="l" defTabSz="611551" rtl="0" eaLnBrk="1" latinLnBrk="0" hangingPunct="1">
                <a:defRPr sz="2408" kern="1200">
                  <a:solidFill>
                    <a:schemeClr val="dk1"/>
                  </a:solidFill>
                  <a:latin typeface="+mn-lt"/>
                  <a:ea typeface="+mn-ea"/>
                  <a:cs typeface="+mn-cs"/>
                </a:defRPr>
              </a:lvl3pPr>
              <a:lvl4pPr marL="1834652" algn="l" defTabSz="611551" rtl="0" eaLnBrk="1" latinLnBrk="0" hangingPunct="1">
                <a:defRPr sz="2408" kern="1200">
                  <a:solidFill>
                    <a:schemeClr val="dk1"/>
                  </a:solidFill>
                  <a:latin typeface="+mn-lt"/>
                  <a:ea typeface="+mn-ea"/>
                  <a:cs typeface="+mn-cs"/>
                </a:defRPr>
              </a:lvl4pPr>
              <a:lvl5pPr marL="2446203" algn="l" defTabSz="611551" rtl="0" eaLnBrk="1" latinLnBrk="0" hangingPunct="1">
                <a:defRPr sz="2408" kern="1200">
                  <a:solidFill>
                    <a:schemeClr val="dk1"/>
                  </a:solidFill>
                  <a:latin typeface="+mn-lt"/>
                  <a:ea typeface="+mn-ea"/>
                  <a:cs typeface="+mn-cs"/>
                </a:defRPr>
              </a:lvl5pPr>
              <a:lvl6pPr marL="3057754" algn="l" defTabSz="611551" rtl="0" eaLnBrk="1" latinLnBrk="0" hangingPunct="1">
                <a:defRPr sz="2408" kern="1200">
                  <a:solidFill>
                    <a:schemeClr val="dk1"/>
                  </a:solidFill>
                  <a:latin typeface="+mn-lt"/>
                  <a:ea typeface="+mn-ea"/>
                  <a:cs typeface="+mn-cs"/>
                </a:defRPr>
              </a:lvl6pPr>
              <a:lvl7pPr marL="3669304" algn="l" defTabSz="611551" rtl="0" eaLnBrk="1" latinLnBrk="0" hangingPunct="1">
                <a:defRPr sz="2408" kern="1200">
                  <a:solidFill>
                    <a:schemeClr val="dk1"/>
                  </a:solidFill>
                  <a:latin typeface="+mn-lt"/>
                  <a:ea typeface="+mn-ea"/>
                  <a:cs typeface="+mn-cs"/>
                </a:defRPr>
              </a:lvl7pPr>
              <a:lvl8pPr marL="4280855" algn="l" defTabSz="611551" rtl="0" eaLnBrk="1" latinLnBrk="0" hangingPunct="1">
                <a:defRPr sz="2408" kern="1200">
                  <a:solidFill>
                    <a:schemeClr val="dk1"/>
                  </a:solidFill>
                  <a:latin typeface="+mn-lt"/>
                  <a:ea typeface="+mn-ea"/>
                  <a:cs typeface="+mn-cs"/>
                </a:defRPr>
              </a:lvl8pPr>
              <a:lvl9pPr marL="4892406" algn="l" defTabSz="611551" rtl="0" eaLnBrk="1" latinLnBrk="0" hangingPunct="1">
                <a:defRPr sz="2408" kern="1200">
                  <a:solidFill>
                    <a:schemeClr val="dk1"/>
                  </a:solidFill>
                  <a:latin typeface="+mn-lt"/>
                  <a:ea typeface="+mn-ea"/>
                  <a:cs typeface="+mn-cs"/>
                </a:defRPr>
              </a:lvl9pPr>
            </a:lstStyle>
            <a:p>
              <a:pPr algn="ctr"/>
              <a:r>
                <a:rPr lang="en-US" altLang="zh-TW" sz="1800" dirty="0">
                  <a:solidFill>
                    <a:schemeClr val="tx1"/>
                  </a:solidFill>
                  <a:latin typeface="Times New Roman" panose="02020603050405020304" pitchFamily="18" charset="0"/>
                  <a:cs typeface="Times New Roman" panose="02020603050405020304" pitchFamily="18" charset="0"/>
                </a:rPr>
                <a:t>CNN</a:t>
              </a:r>
              <a:endParaRPr lang="zh-TW" altLang="en-US" sz="1800" dirty="0">
                <a:solidFill>
                  <a:schemeClr val="tx1"/>
                </a:solidFill>
                <a:latin typeface="Times New Roman" panose="02020603050405020304" pitchFamily="18" charset="0"/>
                <a:cs typeface="Times New Roman" panose="02020603050405020304" pitchFamily="18" charset="0"/>
              </a:endParaRPr>
            </a:p>
          </p:txBody>
        </p:sp>
      </p:grpSp>
      <p:sp>
        <p:nvSpPr>
          <p:cNvPr id="88" name="文字方塊 87">
            <a:extLst>
              <a:ext uri="{FF2B5EF4-FFF2-40B4-BE49-F238E27FC236}">
                <a16:creationId xmlns:a16="http://schemas.microsoft.com/office/drawing/2014/main" id="{32DCC516-8D6E-4E95-93B4-D344E24C0FF6}"/>
              </a:ext>
            </a:extLst>
          </p:cNvPr>
          <p:cNvSpPr txBox="1"/>
          <p:nvPr/>
        </p:nvSpPr>
        <p:spPr>
          <a:xfrm>
            <a:off x="2253730" y="6273225"/>
            <a:ext cx="7684540" cy="584775"/>
          </a:xfrm>
          <a:prstGeom prst="rect">
            <a:avLst/>
          </a:prstGeom>
          <a:noFill/>
        </p:spPr>
        <p:txBody>
          <a:bodyPr wrap="none" rtlCol="0">
            <a:spAutoFit/>
          </a:bodyPr>
          <a:lstStyle/>
          <a:p>
            <a:r>
              <a:rPr lang="en-US" altLang="zh-TW" sz="3200" dirty="0">
                <a:solidFill>
                  <a:srgbClr val="002060"/>
                </a:solidFill>
              </a:rPr>
              <a:t>HDRCNN [</a:t>
            </a:r>
            <a:r>
              <a:rPr lang="en-US" altLang="zh-TW" sz="3200" dirty="0" err="1">
                <a:solidFill>
                  <a:srgbClr val="002060"/>
                </a:solidFill>
              </a:rPr>
              <a:t>Eilertsen</a:t>
            </a:r>
            <a:r>
              <a:rPr lang="en-US" altLang="zh-TW" sz="3200" dirty="0">
                <a:solidFill>
                  <a:srgbClr val="002060"/>
                </a:solidFill>
              </a:rPr>
              <a:t> et al., SIGGRAPH ASIA’17]</a:t>
            </a:r>
            <a:endParaRPr lang="zh-TW" altLang="en-US" sz="3200" dirty="0">
              <a:solidFill>
                <a:srgbClr val="002060"/>
              </a:solidFill>
            </a:endParaRPr>
          </a:p>
        </p:txBody>
      </p:sp>
    </p:spTree>
    <p:extLst>
      <p:ext uri="{BB962C8B-B14F-4D97-AF65-F5344CB8AC3E}">
        <p14:creationId xmlns:p14="http://schemas.microsoft.com/office/powerpoint/2010/main" val="28332044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CA4B202D-C42A-482D-9610-8392BB064C53}"/>
              </a:ext>
            </a:extLst>
          </p:cNvPr>
          <p:cNvSpPr>
            <a:spLocks noGrp="1"/>
          </p:cNvSpPr>
          <p:nvPr>
            <p:ph type="title"/>
          </p:nvPr>
        </p:nvSpPr>
        <p:spPr/>
        <p:txBody>
          <a:bodyPr/>
          <a:lstStyle/>
          <a:p>
            <a:r>
              <a:rPr lang="en-US" altLang="zh-TW" dirty="0"/>
              <a:t>Problem specification</a:t>
            </a:r>
            <a:endParaRPr lang="zh-TW" altLang="en-US" dirty="0"/>
          </a:p>
        </p:txBody>
      </p:sp>
      <p:sp>
        <p:nvSpPr>
          <p:cNvPr id="5" name="文字版面配置區 4">
            <a:extLst>
              <a:ext uri="{FF2B5EF4-FFF2-40B4-BE49-F238E27FC236}">
                <a16:creationId xmlns:a16="http://schemas.microsoft.com/office/drawing/2014/main" id="{D58C70C0-5695-459D-A2A2-A3DA961B595A}"/>
              </a:ext>
            </a:extLst>
          </p:cNvPr>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18024405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群組 89">
            <a:extLst>
              <a:ext uri="{FF2B5EF4-FFF2-40B4-BE49-F238E27FC236}">
                <a16:creationId xmlns:a16="http://schemas.microsoft.com/office/drawing/2014/main" id="{67C7F488-60E8-4596-8C52-09C7F7A01EED}"/>
              </a:ext>
            </a:extLst>
          </p:cNvPr>
          <p:cNvGrpSpPr>
            <a:grpSpLocks noChangeAspect="1"/>
          </p:cNvGrpSpPr>
          <p:nvPr/>
        </p:nvGrpSpPr>
        <p:grpSpPr>
          <a:xfrm>
            <a:off x="578985" y="2962368"/>
            <a:ext cx="11031044" cy="3344301"/>
            <a:chOff x="-800268" y="1314897"/>
            <a:chExt cx="13792537" cy="4181509"/>
          </a:xfrm>
        </p:grpSpPr>
        <p:sp>
          <p:nvSpPr>
            <p:cNvPr id="91" name="矩形 90">
              <a:extLst>
                <a:ext uri="{FF2B5EF4-FFF2-40B4-BE49-F238E27FC236}">
                  <a16:creationId xmlns:a16="http://schemas.microsoft.com/office/drawing/2014/main" id="{5DF96BDA-FA29-40DC-B93C-FC5A9F8A3AF1}"/>
                </a:ext>
              </a:extLst>
            </p:cNvPr>
            <p:cNvSpPr/>
            <p:nvPr/>
          </p:nvSpPr>
          <p:spPr>
            <a:xfrm>
              <a:off x="9329248" y="2554540"/>
              <a:ext cx="1828800" cy="9144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611551" rtl="0" eaLnBrk="1" latinLnBrk="0" hangingPunct="1">
                <a:defRPr sz="2408" kern="1200">
                  <a:solidFill>
                    <a:schemeClr val="dk1"/>
                  </a:solidFill>
                  <a:latin typeface="+mn-lt"/>
                  <a:ea typeface="+mn-ea"/>
                  <a:cs typeface="+mn-cs"/>
                </a:defRPr>
              </a:lvl1pPr>
              <a:lvl2pPr marL="611551" algn="l" defTabSz="611551" rtl="0" eaLnBrk="1" latinLnBrk="0" hangingPunct="1">
                <a:defRPr sz="2408" kern="1200">
                  <a:solidFill>
                    <a:schemeClr val="dk1"/>
                  </a:solidFill>
                  <a:latin typeface="+mn-lt"/>
                  <a:ea typeface="+mn-ea"/>
                  <a:cs typeface="+mn-cs"/>
                </a:defRPr>
              </a:lvl2pPr>
              <a:lvl3pPr marL="1223101" algn="l" defTabSz="611551" rtl="0" eaLnBrk="1" latinLnBrk="0" hangingPunct="1">
                <a:defRPr sz="2408" kern="1200">
                  <a:solidFill>
                    <a:schemeClr val="dk1"/>
                  </a:solidFill>
                  <a:latin typeface="+mn-lt"/>
                  <a:ea typeface="+mn-ea"/>
                  <a:cs typeface="+mn-cs"/>
                </a:defRPr>
              </a:lvl3pPr>
              <a:lvl4pPr marL="1834652" algn="l" defTabSz="611551" rtl="0" eaLnBrk="1" latinLnBrk="0" hangingPunct="1">
                <a:defRPr sz="2408" kern="1200">
                  <a:solidFill>
                    <a:schemeClr val="dk1"/>
                  </a:solidFill>
                  <a:latin typeface="+mn-lt"/>
                  <a:ea typeface="+mn-ea"/>
                  <a:cs typeface="+mn-cs"/>
                </a:defRPr>
              </a:lvl4pPr>
              <a:lvl5pPr marL="2446203" algn="l" defTabSz="611551" rtl="0" eaLnBrk="1" latinLnBrk="0" hangingPunct="1">
                <a:defRPr sz="2408" kern="1200">
                  <a:solidFill>
                    <a:schemeClr val="dk1"/>
                  </a:solidFill>
                  <a:latin typeface="+mn-lt"/>
                  <a:ea typeface="+mn-ea"/>
                  <a:cs typeface="+mn-cs"/>
                </a:defRPr>
              </a:lvl5pPr>
              <a:lvl6pPr marL="3057754" algn="l" defTabSz="611551" rtl="0" eaLnBrk="1" latinLnBrk="0" hangingPunct="1">
                <a:defRPr sz="2408" kern="1200">
                  <a:solidFill>
                    <a:schemeClr val="dk1"/>
                  </a:solidFill>
                  <a:latin typeface="+mn-lt"/>
                  <a:ea typeface="+mn-ea"/>
                  <a:cs typeface="+mn-cs"/>
                </a:defRPr>
              </a:lvl6pPr>
              <a:lvl7pPr marL="3669304" algn="l" defTabSz="611551" rtl="0" eaLnBrk="1" latinLnBrk="0" hangingPunct="1">
                <a:defRPr sz="2408" kern="1200">
                  <a:solidFill>
                    <a:schemeClr val="dk1"/>
                  </a:solidFill>
                  <a:latin typeface="+mn-lt"/>
                  <a:ea typeface="+mn-ea"/>
                  <a:cs typeface="+mn-cs"/>
                </a:defRPr>
              </a:lvl7pPr>
              <a:lvl8pPr marL="4280855" algn="l" defTabSz="611551" rtl="0" eaLnBrk="1" latinLnBrk="0" hangingPunct="1">
                <a:defRPr sz="2408" kern="1200">
                  <a:solidFill>
                    <a:schemeClr val="dk1"/>
                  </a:solidFill>
                  <a:latin typeface="+mn-lt"/>
                  <a:ea typeface="+mn-ea"/>
                  <a:cs typeface="+mn-cs"/>
                </a:defRPr>
              </a:lvl8pPr>
              <a:lvl9pPr marL="4892406" algn="l" defTabSz="611551" rtl="0" eaLnBrk="1" latinLnBrk="0" hangingPunct="1">
                <a:defRPr sz="2408" kern="1200">
                  <a:solidFill>
                    <a:schemeClr val="dk1"/>
                  </a:solidFill>
                  <a:latin typeface="+mn-lt"/>
                  <a:ea typeface="+mn-ea"/>
                  <a:cs typeface="+mn-cs"/>
                </a:defRPr>
              </a:lvl9pPr>
            </a:lstStyle>
            <a:p>
              <a:pPr algn="ctr"/>
              <a:r>
                <a:rPr lang="en-US" altLang="zh-TW" sz="1800" dirty="0">
                  <a:solidFill>
                    <a:schemeClr val="tx1"/>
                  </a:solidFill>
                  <a:latin typeface="Times New Roman" panose="02020603050405020304" pitchFamily="18" charset="0"/>
                  <a:cs typeface="Times New Roman" panose="02020603050405020304" pitchFamily="18" charset="0"/>
                </a:rPr>
                <a:t>Blending</a:t>
              </a:r>
              <a:endParaRPr lang="zh-TW" altLang="en-US" sz="1800" dirty="0">
                <a:solidFill>
                  <a:schemeClr val="tx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92" name="文字方塊 16">
                  <a:extLst>
                    <a:ext uri="{FF2B5EF4-FFF2-40B4-BE49-F238E27FC236}">
                      <a16:creationId xmlns:a16="http://schemas.microsoft.com/office/drawing/2014/main" id="{BB69352D-C758-40CE-A2AF-111BA657E5F7}"/>
                    </a:ext>
                  </a:extLst>
                </p:cNvPr>
                <p:cNvSpPr txBox="1"/>
                <p:nvPr/>
              </p:nvSpPr>
              <p:spPr>
                <a:xfrm>
                  <a:off x="5928355" y="2497986"/>
                  <a:ext cx="2505901" cy="808133"/>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Over-exposed mask </a:t>
                  </a:r>
                  <a14:m>
                    <m:oMath xmlns:m="http://schemas.openxmlformats.org/officeDocument/2006/math">
                      <m:r>
                        <a:rPr lang="en-US" altLang="zh-TW" sz="1800" b="1" i="1" smtClean="0">
                          <a:solidFill>
                            <a:srgbClr val="002060"/>
                          </a:solidFill>
                          <a:latin typeface="Cambria Math" charset="0"/>
                          <a:cs typeface="Times New Roman" panose="02020603050405020304" pitchFamily="18" charset="0"/>
                        </a:rPr>
                        <m:t>𝑴</m:t>
                      </m:r>
                    </m:oMath>
                  </a14:m>
                  <a:endParaRPr lang="zh-TW" altLang="en-US" sz="1800" b="1" i="1"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58" name="文字方塊 16">
                  <a:extLst>
                    <a:ext uri="{FF2B5EF4-FFF2-40B4-BE49-F238E27FC236}">
                      <a16:creationId xmlns:a16="http://schemas.microsoft.com/office/drawing/2014/main" id="{46051D98-13F5-494D-B0E6-452B4EFBB7CE}"/>
                    </a:ext>
                  </a:extLst>
                </p:cNvPr>
                <p:cNvSpPr txBox="1">
                  <a:spLocks noRot="1" noChangeAspect="1" noMove="1" noResize="1" noEditPoints="1" noAdjustHandles="1" noChangeArrowheads="1" noChangeShapeType="1" noTextEdit="1"/>
                </p:cNvSpPr>
                <p:nvPr/>
              </p:nvSpPr>
              <p:spPr>
                <a:xfrm>
                  <a:off x="5928355" y="2497986"/>
                  <a:ext cx="2505901" cy="808133"/>
                </a:xfrm>
                <a:prstGeom prst="rect">
                  <a:avLst/>
                </a:prstGeom>
                <a:blipFill>
                  <a:blip r:embed="rId11"/>
                  <a:stretch>
                    <a:fillRect t="-4717" b="-1415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3" name="文字方塊 17">
                  <a:extLst>
                    <a:ext uri="{FF2B5EF4-FFF2-40B4-BE49-F238E27FC236}">
                      <a16:creationId xmlns:a16="http://schemas.microsoft.com/office/drawing/2014/main" id="{9847FCC5-62DF-4145-B2D2-B7177C53CF92}"/>
                    </a:ext>
                  </a:extLst>
                </p:cNvPr>
                <p:cNvSpPr txBox="1"/>
                <p:nvPr/>
              </p:nvSpPr>
              <p:spPr>
                <a:xfrm>
                  <a:off x="5874307" y="4680496"/>
                  <a:ext cx="2613996" cy="461790"/>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14:m>
                    <m:oMathPara xmlns:m="http://schemas.openxmlformats.org/officeDocument/2006/math">
                      <m:oMathParaPr>
                        <m:jc m:val="centerGroup"/>
                      </m:oMathParaPr>
                      <m:oMath xmlns:m="http://schemas.openxmlformats.org/officeDocument/2006/math">
                        <m:r>
                          <a:rPr lang="en-US" altLang="zh-TW" sz="1800" b="1" i="1" smtClean="0">
                            <a:solidFill>
                              <a:srgbClr val="002060"/>
                            </a:solidFill>
                            <a:latin typeface="Cambria Math" charset="0"/>
                            <a:cs typeface="Times New Roman" panose="02020603050405020304" pitchFamily="18" charset="0"/>
                          </a:rPr>
                          <m:t>𝟏</m:t>
                        </m:r>
                        <m:r>
                          <a:rPr lang="en-US" altLang="zh-TW" sz="1800" b="1" i="1" smtClean="0">
                            <a:solidFill>
                              <a:srgbClr val="002060"/>
                            </a:solidFill>
                            <a:latin typeface="Cambria Math" charset="0"/>
                            <a:cs typeface="Times New Roman" panose="02020603050405020304" pitchFamily="18" charset="0"/>
                          </a:rPr>
                          <m:t>−</m:t>
                        </m:r>
                        <m:r>
                          <a:rPr lang="en-US" altLang="zh-TW" sz="1800" b="1" i="1">
                            <a:solidFill>
                              <a:srgbClr val="002060"/>
                            </a:solidFill>
                            <a:latin typeface="Cambria Math" charset="0"/>
                            <a:cs typeface="Times New Roman" panose="02020603050405020304" pitchFamily="18" charset="0"/>
                          </a:rPr>
                          <m:t>𝑴</m:t>
                        </m:r>
                      </m:oMath>
                    </m:oMathPara>
                  </a14:m>
                  <a:endParaRPr lang="zh-TW" altLang="en-US" sz="1800" b="1"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59" name="文字方塊 17">
                  <a:extLst>
                    <a:ext uri="{FF2B5EF4-FFF2-40B4-BE49-F238E27FC236}">
                      <a16:creationId xmlns:a16="http://schemas.microsoft.com/office/drawing/2014/main" id="{1895B537-72DF-45D6-99CC-703CCBABF677}"/>
                    </a:ext>
                  </a:extLst>
                </p:cNvPr>
                <p:cNvSpPr txBox="1">
                  <a:spLocks noRot="1" noChangeAspect="1" noMove="1" noResize="1" noEditPoints="1" noAdjustHandles="1" noChangeArrowheads="1" noChangeShapeType="1" noTextEdit="1"/>
                </p:cNvSpPr>
                <p:nvPr/>
              </p:nvSpPr>
              <p:spPr>
                <a:xfrm>
                  <a:off x="5874307" y="4680496"/>
                  <a:ext cx="2613996" cy="461790"/>
                </a:xfrm>
                <a:prstGeom prst="rect">
                  <a:avLst/>
                </a:prstGeom>
                <a:blipFill>
                  <a:blip r:embed="rId12"/>
                  <a:stretch>
                    <a:fillRect/>
                  </a:stretch>
                </a:blipFill>
              </p:spPr>
              <p:txBody>
                <a:bodyPr/>
                <a:lstStyle/>
                <a:p>
                  <a:r>
                    <a:rPr lang="zh-TW" altLang="en-US">
                      <a:noFill/>
                    </a:rPr>
                    <a:t> </a:t>
                  </a:r>
                </a:p>
              </p:txBody>
            </p:sp>
          </mc:Fallback>
        </mc:AlternateContent>
        <p:cxnSp>
          <p:nvCxnSpPr>
            <p:cNvPr id="94" name="直線單箭頭接點 93">
              <a:extLst>
                <a:ext uri="{FF2B5EF4-FFF2-40B4-BE49-F238E27FC236}">
                  <a16:creationId xmlns:a16="http://schemas.microsoft.com/office/drawing/2014/main" id="{65E2785E-4F41-4B32-A66D-16C94B6A7590}"/>
                </a:ext>
              </a:extLst>
            </p:cNvPr>
            <p:cNvCxnSpPr>
              <a:cxnSpLocks/>
              <a:stCxn id="91" idx="3"/>
              <a:endCxn id="103" idx="1"/>
            </p:cNvCxnSpPr>
            <p:nvPr/>
          </p:nvCxnSpPr>
          <p:spPr>
            <a:xfrm>
              <a:off x="11158048" y="3011740"/>
              <a:ext cx="643521" cy="51"/>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95" name="直線單箭頭接點 94">
              <a:extLst>
                <a:ext uri="{FF2B5EF4-FFF2-40B4-BE49-F238E27FC236}">
                  <a16:creationId xmlns:a16="http://schemas.microsoft.com/office/drawing/2014/main" id="{9740EF7C-71F2-4012-8EC3-0D168F86BA93}"/>
                </a:ext>
              </a:extLst>
            </p:cNvPr>
            <p:cNvCxnSpPr>
              <a:cxnSpLocks/>
              <a:endCxn id="113" idx="1"/>
            </p:cNvCxnSpPr>
            <p:nvPr/>
          </p:nvCxnSpPr>
          <p:spPr>
            <a:xfrm>
              <a:off x="3784839" y="1904685"/>
              <a:ext cx="788394"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96" name="直線單箭頭接點 95">
              <a:extLst>
                <a:ext uri="{FF2B5EF4-FFF2-40B4-BE49-F238E27FC236}">
                  <a16:creationId xmlns:a16="http://schemas.microsoft.com/office/drawing/2014/main" id="{5D497F2F-B7C2-4030-A5F3-BD4D7CF5FB69}"/>
                </a:ext>
              </a:extLst>
            </p:cNvPr>
            <p:cNvCxnSpPr>
              <a:cxnSpLocks/>
              <a:stCxn id="111" idx="3"/>
              <a:endCxn id="114" idx="1"/>
            </p:cNvCxnSpPr>
            <p:nvPr/>
          </p:nvCxnSpPr>
          <p:spPr>
            <a:xfrm>
              <a:off x="3732868" y="4091343"/>
              <a:ext cx="840365"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nvGrpSpPr>
            <p:cNvPr id="97" name="Group 5">
              <a:extLst>
                <a:ext uri="{FF2B5EF4-FFF2-40B4-BE49-F238E27FC236}">
                  <a16:creationId xmlns:a16="http://schemas.microsoft.com/office/drawing/2014/main" id="{34A7E489-0B63-48CF-92A7-781A98B1A37B}"/>
                </a:ext>
              </a:extLst>
            </p:cNvPr>
            <p:cNvGrpSpPr/>
            <p:nvPr/>
          </p:nvGrpSpPr>
          <p:grpSpPr>
            <a:xfrm>
              <a:off x="390432" y="1891943"/>
              <a:ext cx="1512206" cy="1160440"/>
              <a:chOff x="1619653" y="1091181"/>
              <a:chExt cx="1512206" cy="1160440"/>
            </a:xfrm>
          </p:grpSpPr>
          <p:sp>
            <p:nvSpPr>
              <p:cNvPr id="120" name="Bent Arrow 31">
                <a:extLst>
                  <a:ext uri="{FF2B5EF4-FFF2-40B4-BE49-F238E27FC236}">
                    <a16:creationId xmlns:a16="http://schemas.microsoft.com/office/drawing/2014/main" id="{73B2B950-5E3D-4479-81BD-765C2E193711}"/>
                  </a:ext>
                </a:extLst>
              </p:cNvPr>
              <p:cNvSpPr/>
              <p:nvPr/>
            </p:nvSpPr>
            <p:spPr>
              <a:xfrm rot="10800000">
                <a:off x="1619653" y="1916999"/>
                <a:ext cx="717269" cy="334622"/>
              </a:xfrm>
              <a:prstGeom prst="bentArrow">
                <a:avLst>
                  <a:gd name="adj1" fmla="val 0"/>
                  <a:gd name="adj2" fmla="val 0"/>
                  <a:gd name="adj3" fmla="val 1177"/>
                  <a:gd name="adj4" fmla="val 71227"/>
                </a:avLst>
              </a:prstGeom>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11551" rtl="0" eaLnBrk="1" latinLnBrk="0" hangingPunct="1">
                  <a:defRPr sz="2408" kern="1200">
                    <a:solidFill>
                      <a:schemeClr val="lt1"/>
                    </a:solidFill>
                    <a:latin typeface="+mn-lt"/>
                    <a:ea typeface="+mn-ea"/>
                    <a:cs typeface="+mn-cs"/>
                  </a:defRPr>
                </a:lvl1pPr>
                <a:lvl2pPr marL="611551" algn="l" defTabSz="611551" rtl="0" eaLnBrk="1" latinLnBrk="0" hangingPunct="1">
                  <a:defRPr sz="2408" kern="1200">
                    <a:solidFill>
                      <a:schemeClr val="lt1"/>
                    </a:solidFill>
                    <a:latin typeface="+mn-lt"/>
                    <a:ea typeface="+mn-ea"/>
                    <a:cs typeface="+mn-cs"/>
                  </a:defRPr>
                </a:lvl2pPr>
                <a:lvl3pPr marL="1223101" algn="l" defTabSz="611551" rtl="0" eaLnBrk="1" latinLnBrk="0" hangingPunct="1">
                  <a:defRPr sz="2408" kern="1200">
                    <a:solidFill>
                      <a:schemeClr val="lt1"/>
                    </a:solidFill>
                    <a:latin typeface="+mn-lt"/>
                    <a:ea typeface="+mn-ea"/>
                    <a:cs typeface="+mn-cs"/>
                  </a:defRPr>
                </a:lvl3pPr>
                <a:lvl4pPr marL="1834652" algn="l" defTabSz="611551" rtl="0" eaLnBrk="1" latinLnBrk="0" hangingPunct="1">
                  <a:defRPr sz="2408" kern="1200">
                    <a:solidFill>
                      <a:schemeClr val="lt1"/>
                    </a:solidFill>
                    <a:latin typeface="+mn-lt"/>
                    <a:ea typeface="+mn-ea"/>
                    <a:cs typeface="+mn-cs"/>
                  </a:defRPr>
                </a:lvl4pPr>
                <a:lvl5pPr marL="2446203" algn="l" defTabSz="611551" rtl="0" eaLnBrk="1" latinLnBrk="0" hangingPunct="1">
                  <a:defRPr sz="2408" kern="1200">
                    <a:solidFill>
                      <a:schemeClr val="lt1"/>
                    </a:solidFill>
                    <a:latin typeface="+mn-lt"/>
                    <a:ea typeface="+mn-ea"/>
                    <a:cs typeface="+mn-cs"/>
                  </a:defRPr>
                </a:lvl5pPr>
                <a:lvl6pPr marL="3057754" algn="l" defTabSz="611551" rtl="0" eaLnBrk="1" latinLnBrk="0" hangingPunct="1">
                  <a:defRPr sz="2408" kern="1200">
                    <a:solidFill>
                      <a:schemeClr val="lt1"/>
                    </a:solidFill>
                    <a:latin typeface="+mn-lt"/>
                    <a:ea typeface="+mn-ea"/>
                    <a:cs typeface="+mn-cs"/>
                  </a:defRPr>
                </a:lvl6pPr>
                <a:lvl7pPr marL="3669304" algn="l" defTabSz="611551" rtl="0" eaLnBrk="1" latinLnBrk="0" hangingPunct="1">
                  <a:defRPr sz="2408" kern="1200">
                    <a:solidFill>
                      <a:schemeClr val="lt1"/>
                    </a:solidFill>
                    <a:latin typeface="+mn-lt"/>
                    <a:ea typeface="+mn-ea"/>
                    <a:cs typeface="+mn-cs"/>
                  </a:defRPr>
                </a:lvl7pPr>
                <a:lvl8pPr marL="4280855" algn="l" defTabSz="611551" rtl="0" eaLnBrk="1" latinLnBrk="0" hangingPunct="1">
                  <a:defRPr sz="2408" kern="1200">
                    <a:solidFill>
                      <a:schemeClr val="lt1"/>
                    </a:solidFill>
                    <a:latin typeface="+mn-lt"/>
                    <a:ea typeface="+mn-ea"/>
                    <a:cs typeface="+mn-cs"/>
                  </a:defRPr>
                </a:lvl8pPr>
                <a:lvl9pPr marL="4892406" algn="l" defTabSz="611551" rtl="0" eaLnBrk="1" latinLnBrk="0" hangingPunct="1">
                  <a:defRPr sz="2408" kern="1200">
                    <a:solidFill>
                      <a:schemeClr val="lt1"/>
                    </a:solidFill>
                    <a:latin typeface="+mn-lt"/>
                    <a:ea typeface="+mn-ea"/>
                    <a:cs typeface="+mn-cs"/>
                  </a:defRPr>
                </a:lvl9pPr>
              </a:lstStyle>
              <a:p>
                <a:pPr algn="ctr"/>
                <a:endParaRPr lang="en-US" sz="2000">
                  <a:solidFill>
                    <a:schemeClr val="tx1"/>
                  </a:solidFill>
                </a:endParaRPr>
              </a:p>
            </p:txBody>
          </p:sp>
          <p:sp>
            <p:nvSpPr>
              <p:cNvPr id="121" name="Bent Arrow 32">
                <a:extLst>
                  <a:ext uri="{FF2B5EF4-FFF2-40B4-BE49-F238E27FC236}">
                    <a16:creationId xmlns:a16="http://schemas.microsoft.com/office/drawing/2014/main" id="{EA3C5A47-4E7A-4169-BCA6-FA3271387261}"/>
                  </a:ext>
                </a:extLst>
              </p:cNvPr>
              <p:cNvSpPr/>
              <p:nvPr/>
            </p:nvSpPr>
            <p:spPr>
              <a:xfrm>
                <a:off x="2336924" y="1091181"/>
                <a:ext cx="794935" cy="691731"/>
              </a:xfrm>
              <a:prstGeom prst="bentArrow">
                <a:avLst>
                  <a:gd name="adj1" fmla="val 0"/>
                  <a:gd name="adj2" fmla="val 5195"/>
                  <a:gd name="adj3" fmla="val 9678"/>
                  <a:gd name="adj4" fmla="val 73390"/>
                </a:avLst>
              </a:prstGeom>
              <a:solidFill>
                <a:srgbClr val="00B050"/>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11551" rtl="0" eaLnBrk="1" latinLnBrk="0" hangingPunct="1">
                  <a:defRPr sz="2408" kern="1200">
                    <a:solidFill>
                      <a:schemeClr val="lt1"/>
                    </a:solidFill>
                    <a:latin typeface="+mn-lt"/>
                    <a:ea typeface="+mn-ea"/>
                    <a:cs typeface="+mn-cs"/>
                  </a:defRPr>
                </a:lvl1pPr>
                <a:lvl2pPr marL="611551" algn="l" defTabSz="611551" rtl="0" eaLnBrk="1" latinLnBrk="0" hangingPunct="1">
                  <a:defRPr sz="2408" kern="1200">
                    <a:solidFill>
                      <a:schemeClr val="lt1"/>
                    </a:solidFill>
                    <a:latin typeface="+mn-lt"/>
                    <a:ea typeface="+mn-ea"/>
                    <a:cs typeface="+mn-cs"/>
                  </a:defRPr>
                </a:lvl2pPr>
                <a:lvl3pPr marL="1223101" algn="l" defTabSz="611551" rtl="0" eaLnBrk="1" latinLnBrk="0" hangingPunct="1">
                  <a:defRPr sz="2408" kern="1200">
                    <a:solidFill>
                      <a:schemeClr val="lt1"/>
                    </a:solidFill>
                    <a:latin typeface="+mn-lt"/>
                    <a:ea typeface="+mn-ea"/>
                    <a:cs typeface="+mn-cs"/>
                  </a:defRPr>
                </a:lvl3pPr>
                <a:lvl4pPr marL="1834652" algn="l" defTabSz="611551" rtl="0" eaLnBrk="1" latinLnBrk="0" hangingPunct="1">
                  <a:defRPr sz="2408" kern="1200">
                    <a:solidFill>
                      <a:schemeClr val="lt1"/>
                    </a:solidFill>
                    <a:latin typeface="+mn-lt"/>
                    <a:ea typeface="+mn-ea"/>
                    <a:cs typeface="+mn-cs"/>
                  </a:defRPr>
                </a:lvl4pPr>
                <a:lvl5pPr marL="2446203" algn="l" defTabSz="611551" rtl="0" eaLnBrk="1" latinLnBrk="0" hangingPunct="1">
                  <a:defRPr sz="2408" kern="1200">
                    <a:solidFill>
                      <a:schemeClr val="lt1"/>
                    </a:solidFill>
                    <a:latin typeface="+mn-lt"/>
                    <a:ea typeface="+mn-ea"/>
                    <a:cs typeface="+mn-cs"/>
                  </a:defRPr>
                </a:lvl5pPr>
                <a:lvl6pPr marL="3057754" algn="l" defTabSz="611551" rtl="0" eaLnBrk="1" latinLnBrk="0" hangingPunct="1">
                  <a:defRPr sz="2408" kern="1200">
                    <a:solidFill>
                      <a:schemeClr val="lt1"/>
                    </a:solidFill>
                    <a:latin typeface="+mn-lt"/>
                    <a:ea typeface="+mn-ea"/>
                    <a:cs typeface="+mn-cs"/>
                  </a:defRPr>
                </a:lvl6pPr>
                <a:lvl7pPr marL="3669304" algn="l" defTabSz="611551" rtl="0" eaLnBrk="1" latinLnBrk="0" hangingPunct="1">
                  <a:defRPr sz="2408" kern="1200">
                    <a:solidFill>
                      <a:schemeClr val="lt1"/>
                    </a:solidFill>
                    <a:latin typeface="+mn-lt"/>
                    <a:ea typeface="+mn-ea"/>
                    <a:cs typeface="+mn-cs"/>
                  </a:defRPr>
                </a:lvl7pPr>
                <a:lvl8pPr marL="4280855" algn="l" defTabSz="611551" rtl="0" eaLnBrk="1" latinLnBrk="0" hangingPunct="1">
                  <a:defRPr sz="2408" kern="1200">
                    <a:solidFill>
                      <a:schemeClr val="lt1"/>
                    </a:solidFill>
                    <a:latin typeface="+mn-lt"/>
                    <a:ea typeface="+mn-ea"/>
                    <a:cs typeface="+mn-cs"/>
                  </a:defRPr>
                </a:lvl8pPr>
                <a:lvl9pPr marL="4892406" algn="l" defTabSz="611551" rtl="0" eaLnBrk="1" latinLnBrk="0" hangingPunct="1">
                  <a:defRPr sz="2408" kern="1200">
                    <a:solidFill>
                      <a:schemeClr val="lt1"/>
                    </a:solidFill>
                    <a:latin typeface="+mn-lt"/>
                    <a:ea typeface="+mn-ea"/>
                    <a:cs typeface="+mn-cs"/>
                  </a:defRPr>
                </a:lvl9pPr>
              </a:lstStyle>
              <a:p>
                <a:pPr algn="ctr"/>
                <a:endParaRPr lang="en-US" sz="2000">
                  <a:solidFill>
                    <a:schemeClr val="tx1"/>
                  </a:solidFill>
                </a:endParaRPr>
              </a:p>
            </p:txBody>
          </p:sp>
        </p:grpSp>
        <p:grpSp>
          <p:nvGrpSpPr>
            <p:cNvPr id="98" name="Group 4">
              <a:extLst>
                <a:ext uri="{FF2B5EF4-FFF2-40B4-BE49-F238E27FC236}">
                  <a16:creationId xmlns:a16="http://schemas.microsoft.com/office/drawing/2014/main" id="{2139764B-6845-4347-8330-141BEEFE47A6}"/>
                </a:ext>
              </a:extLst>
            </p:cNvPr>
            <p:cNvGrpSpPr/>
            <p:nvPr/>
          </p:nvGrpSpPr>
          <p:grpSpPr>
            <a:xfrm>
              <a:off x="390892" y="3057036"/>
              <a:ext cx="1512204" cy="1070392"/>
              <a:chOff x="1620113" y="2256274"/>
              <a:chExt cx="1512204" cy="1070392"/>
            </a:xfrm>
          </p:grpSpPr>
          <p:sp>
            <p:nvSpPr>
              <p:cNvPr id="118" name="Bent Arrow 33">
                <a:extLst>
                  <a:ext uri="{FF2B5EF4-FFF2-40B4-BE49-F238E27FC236}">
                    <a16:creationId xmlns:a16="http://schemas.microsoft.com/office/drawing/2014/main" id="{EFC0419C-2EC1-4B3E-9EBA-42F874D48A0A}"/>
                  </a:ext>
                </a:extLst>
              </p:cNvPr>
              <p:cNvSpPr/>
              <p:nvPr/>
            </p:nvSpPr>
            <p:spPr>
              <a:xfrm flipV="1">
                <a:off x="2337382" y="2631722"/>
                <a:ext cx="794935" cy="694944"/>
              </a:xfrm>
              <a:prstGeom prst="bentArrow">
                <a:avLst>
                  <a:gd name="adj1" fmla="val 0"/>
                  <a:gd name="adj2" fmla="val 5195"/>
                  <a:gd name="adj3" fmla="val 9678"/>
                  <a:gd name="adj4" fmla="val 73390"/>
                </a:avLst>
              </a:prstGeom>
              <a:solidFill>
                <a:srgbClr val="00B050"/>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11551" rtl="0" eaLnBrk="1" latinLnBrk="0" hangingPunct="1">
                  <a:defRPr sz="2408" kern="1200">
                    <a:solidFill>
                      <a:schemeClr val="lt1"/>
                    </a:solidFill>
                    <a:latin typeface="+mn-lt"/>
                    <a:ea typeface="+mn-ea"/>
                    <a:cs typeface="+mn-cs"/>
                  </a:defRPr>
                </a:lvl1pPr>
                <a:lvl2pPr marL="611551" algn="l" defTabSz="611551" rtl="0" eaLnBrk="1" latinLnBrk="0" hangingPunct="1">
                  <a:defRPr sz="2408" kern="1200">
                    <a:solidFill>
                      <a:schemeClr val="lt1"/>
                    </a:solidFill>
                    <a:latin typeface="+mn-lt"/>
                    <a:ea typeface="+mn-ea"/>
                    <a:cs typeface="+mn-cs"/>
                  </a:defRPr>
                </a:lvl2pPr>
                <a:lvl3pPr marL="1223101" algn="l" defTabSz="611551" rtl="0" eaLnBrk="1" latinLnBrk="0" hangingPunct="1">
                  <a:defRPr sz="2408" kern="1200">
                    <a:solidFill>
                      <a:schemeClr val="lt1"/>
                    </a:solidFill>
                    <a:latin typeface="+mn-lt"/>
                    <a:ea typeface="+mn-ea"/>
                    <a:cs typeface="+mn-cs"/>
                  </a:defRPr>
                </a:lvl3pPr>
                <a:lvl4pPr marL="1834652" algn="l" defTabSz="611551" rtl="0" eaLnBrk="1" latinLnBrk="0" hangingPunct="1">
                  <a:defRPr sz="2408" kern="1200">
                    <a:solidFill>
                      <a:schemeClr val="lt1"/>
                    </a:solidFill>
                    <a:latin typeface="+mn-lt"/>
                    <a:ea typeface="+mn-ea"/>
                    <a:cs typeface="+mn-cs"/>
                  </a:defRPr>
                </a:lvl4pPr>
                <a:lvl5pPr marL="2446203" algn="l" defTabSz="611551" rtl="0" eaLnBrk="1" latinLnBrk="0" hangingPunct="1">
                  <a:defRPr sz="2408" kern="1200">
                    <a:solidFill>
                      <a:schemeClr val="lt1"/>
                    </a:solidFill>
                    <a:latin typeface="+mn-lt"/>
                    <a:ea typeface="+mn-ea"/>
                    <a:cs typeface="+mn-cs"/>
                  </a:defRPr>
                </a:lvl5pPr>
                <a:lvl6pPr marL="3057754" algn="l" defTabSz="611551" rtl="0" eaLnBrk="1" latinLnBrk="0" hangingPunct="1">
                  <a:defRPr sz="2408" kern="1200">
                    <a:solidFill>
                      <a:schemeClr val="lt1"/>
                    </a:solidFill>
                    <a:latin typeface="+mn-lt"/>
                    <a:ea typeface="+mn-ea"/>
                    <a:cs typeface="+mn-cs"/>
                  </a:defRPr>
                </a:lvl6pPr>
                <a:lvl7pPr marL="3669304" algn="l" defTabSz="611551" rtl="0" eaLnBrk="1" latinLnBrk="0" hangingPunct="1">
                  <a:defRPr sz="2408" kern="1200">
                    <a:solidFill>
                      <a:schemeClr val="lt1"/>
                    </a:solidFill>
                    <a:latin typeface="+mn-lt"/>
                    <a:ea typeface="+mn-ea"/>
                    <a:cs typeface="+mn-cs"/>
                  </a:defRPr>
                </a:lvl7pPr>
                <a:lvl8pPr marL="4280855" algn="l" defTabSz="611551" rtl="0" eaLnBrk="1" latinLnBrk="0" hangingPunct="1">
                  <a:defRPr sz="2408" kern="1200">
                    <a:solidFill>
                      <a:schemeClr val="lt1"/>
                    </a:solidFill>
                    <a:latin typeface="+mn-lt"/>
                    <a:ea typeface="+mn-ea"/>
                    <a:cs typeface="+mn-cs"/>
                  </a:defRPr>
                </a:lvl8pPr>
                <a:lvl9pPr marL="4892406" algn="l" defTabSz="611551" rtl="0" eaLnBrk="1" latinLnBrk="0" hangingPunct="1">
                  <a:defRPr sz="2408" kern="1200">
                    <a:solidFill>
                      <a:schemeClr val="lt1"/>
                    </a:solidFill>
                    <a:latin typeface="+mn-lt"/>
                    <a:ea typeface="+mn-ea"/>
                    <a:cs typeface="+mn-cs"/>
                  </a:defRPr>
                </a:lvl9pPr>
              </a:lstStyle>
              <a:p>
                <a:pPr algn="ctr"/>
                <a:endParaRPr lang="en-US" sz="2000">
                  <a:solidFill>
                    <a:schemeClr val="tx1"/>
                  </a:solidFill>
                </a:endParaRPr>
              </a:p>
            </p:txBody>
          </p:sp>
          <p:sp>
            <p:nvSpPr>
              <p:cNvPr id="119" name="Bent Arrow 34">
                <a:extLst>
                  <a:ext uri="{FF2B5EF4-FFF2-40B4-BE49-F238E27FC236}">
                    <a16:creationId xmlns:a16="http://schemas.microsoft.com/office/drawing/2014/main" id="{CAA1F4C4-58B8-44A8-8C93-8216DFB2887E}"/>
                  </a:ext>
                </a:extLst>
              </p:cNvPr>
              <p:cNvSpPr/>
              <p:nvPr/>
            </p:nvSpPr>
            <p:spPr>
              <a:xfrm rot="10800000" flipV="1">
                <a:off x="1620113" y="2256274"/>
                <a:ext cx="717269" cy="203981"/>
              </a:xfrm>
              <a:prstGeom prst="bentArrow">
                <a:avLst>
                  <a:gd name="adj1" fmla="val 0"/>
                  <a:gd name="adj2" fmla="val 0"/>
                  <a:gd name="adj3" fmla="val 1177"/>
                  <a:gd name="adj4" fmla="val 73975"/>
                </a:avLst>
              </a:prstGeom>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11551" rtl="0" eaLnBrk="1" latinLnBrk="0" hangingPunct="1">
                  <a:defRPr sz="2408" kern="1200">
                    <a:solidFill>
                      <a:schemeClr val="lt1"/>
                    </a:solidFill>
                    <a:latin typeface="+mn-lt"/>
                    <a:ea typeface="+mn-ea"/>
                    <a:cs typeface="+mn-cs"/>
                  </a:defRPr>
                </a:lvl1pPr>
                <a:lvl2pPr marL="611551" algn="l" defTabSz="611551" rtl="0" eaLnBrk="1" latinLnBrk="0" hangingPunct="1">
                  <a:defRPr sz="2408" kern="1200">
                    <a:solidFill>
                      <a:schemeClr val="lt1"/>
                    </a:solidFill>
                    <a:latin typeface="+mn-lt"/>
                    <a:ea typeface="+mn-ea"/>
                    <a:cs typeface="+mn-cs"/>
                  </a:defRPr>
                </a:lvl2pPr>
                <a:lvl3pPr marL="1223101" algn="l" defTabSz="611551" rtl="0" eaLnBrk="1" latinLnBrk="0" hangingPunct="1">
                  <a:defRPr sz="2408" kern="1200">
                    <a:solidFill>
                      <a:schemeClr val="lt1"/>
                    </a:solidFill>
                    <a:latin typeface="+mn-lt"/>
                    <a:ea typeface="+mn-ea"/>
                    <a:cs typeface="+mn-cs"/>
                  </a:defRPr>
                </a:lvl3pPr>
                <a:lvl4pPr marL="1834652" algn="l" defTabSz="611551" rtl="0" eaLnBrk="1" latinLnBrk="0" hangingPunct="1">
                  <a:defRPr sz="2408" kern="1200">
                    <a:solidFill>
                      <a:schemeClr val="lt1"/>
                    </a:solidFill>
                    <a:latin typeface="+mn-lt"/>
                    <a:ea typeface="+mn-ea"/>
                    <a:cs typeface="+mn-cs"/>
                  </a:defRPr>
                </a:lvl4pPr>
                <a:lvl5pPr marL="2446203" algn="l" defTabSz="611551" rtl="0" eaLnBrk="1" latinLnBrk="0" hangingPunct="1">
                  <a:defRPr sz="2408" kern="1200">
                    <a:solidFill>
                      <a:schemeClr val="lt1"/>
                    </a:solidFill>
                    <a:latin typeface="+mn-lt"/>
                    <a:ea typeface="+mn-ea"/>
                    <a:cs typeface="+mn-cs"/>
                  </a:defRPr>
                </a:lvl5pPr>
                <a:lvl6pPr marL="3057754" algn="l" defTabSz="611551" rtl="0" eaLnBrk="1" latinLnBrk="0" hangingPunct="1">
                  <a:defRPr sz="2408" kern="1200">
                    <a:solidFill>
                      <a:schemeClr val="lt1"/>
                    </a:solidFill>
                    <a:latin typeface="+mn-lt"/>
                    <a:ea typeface="+mn-ea"/>
                    <a:cs typeface="+mn-cs"/>
                  </a:defRPr>
                </a:lvl6pPr>
                <a:lvl7pPr marL="3669304" algn="l" defTabSz="611551" rtl="0" eaLnBrk="1" latinLnBrk="0" hangingPunct="1">
                  <a:defRPr sz="2408" kern="1200">
                    <a:solidFill>
                      <a:schemeClr val="lt1"/>
                    </a:solidFill>
                    <a:latin typeface="+mn-lt"/>
                    <a:ea typeface="+mn-ea"/>
                    <a:cs typeface="+mn-cs"/>
                  </a:defRPr>
                </a:lvl7pPr>
                <a:lvl8pPr marL="4280855" algn="l" defTabSz="611551" rtl="0" eaLnBrk="1" latinLnBrk="0" hangingPunct="1">
                  <a:defRPr sz="2408" kern="1200">
                    <a:solidFill>
                      <a:schemeClr val="lt1"/>
                    </a:solidFill>
                    <a:latin typeface="+mn-lt"/>
                    <a:ea typeface="+mn-ea"/>
                    <a:cs typeface="+mn-cs"/>
                  </a:defRPr>
                </a:lvl8pPr>
                <a:lvl9pPr marL="4892406" algn="l" defTabSz="611551" rtl="0" eaLnBrk="1" latinLnBrk="0" hangingPunct="1">
                  <a:defRPr sz="2408" kern="1200">
                    <a:solidFill>
                      <a:schemeClr val="lt1"/>
                    </a:solidFill>
                    <a:latin typeface="+mn-lt"/>
                    <a:ea typeface="+mn-ea"/>
                    <a:cs typeface="+mn-cs"/>
                  </a:defRPr>
                </a:lvl9pPr>
              </a:lstStyle>
              <a:p>
                <a:pPr algn="ctr"/>
                <a:endParaRPr lang="en-US" sz="2000">
                  <a:solidFill>
                    <a:schemeClr val="tx1"/>
                  </a:solidFill>
                </a:endParaRPr>
              </a:p>
            </p:txBody>
          </p:sp>
        </p:grpSp>
        <p:sp>
          <p:nvSpPr>
            <p:cNvPr id="99" name="Bent Arrow 35">
              <a:extLst>
                <a:ext uri="{FF2B5EF4-FFF2-40B4-BE49-F238E27FC236}">
                  <a16:creationId xmlns:a16="http://schemas.microsoft.com/office/drawing/2014/main" id="{90C43F11-36E2-493D-9256-61B847FDF5AF}"/>
                </a:ext>
              </a:extLst>
            </p:cNvPr>
            <p:cNvSpPr/>
            <p:nvPr/>
          </p:nvSpPr>
          <p:spPr>
            <a:xfrm>
              <a:off x="8453866" y="2984582"/>
              <a:ext cx="794935" cy="516975"/>
            </a:xfrm>
            <a:prstGeom prst="bentArrow">
              <a:avLst>
                <a:gd name="adj1" fmla="val 0"/>
                <a:gd name="adj2" fmla="val 5195"/>
                <a:gd name="adj3" fmla="val 9678"/>
                <a:gd name="adj4" fmla="val 73390"/>
              </a:avLst>
            </a:prstGeom>
            <a:solidFill>
              <a:srgbClr val="00B050"/>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11551" rtl="0" eaLnBrk="1" latinLnBrk="0" hangingPunct="1">
                <a:defRPr sz="2408" kern="1200">
                  <a:solidFill>
                    <a:schemeClr val="lt1"/>
                  </a:solidFill>
                  <a:latin typeface="+mn-lt"/>
                  <a:ea typeface="+mn-ea"/>
                  <a:cs typeface="+mn-cs"/>
                </a:defRPr>
              </a:lvl1pPr>
              <a:lvl2pPr marL="611551" algn="l" defTabSz="611551" rtl="0" eaLnBrk="1" latinLnBrk="0" hangingPunct="1">
                <a:defRPr sz="2408" kern="1200">
                  <a:solidFill>
                    <a:schemeClr val="lt1"/>
                  </a:solidFill>
                  <a:latin typeface="+mn-lt"/>
                  <a:ea typeface="+mn-ea"/>
                  <a:cs typeface="+mn-cs"/>
                </a:defRPr>
              </a:lvl2pPr>
              <a:lvl3pPr marL="1223101" algn="l" defTabSz="611551" rtl="0" eaLnBrk="1" latinLnBrk="0" hangingPunct="1">
                <a:defRPr sz="2408" kern="1200">
                  <a:solidFill>
                    <a:schemeClr val="lt1"/>
                  </a:solidFill>
                  <a:latin typeface="+mn-lt"/>
                  <a:ea typeface="+mn-ea"/>
                  <a:cs typeface="+mn-cs"/>
                </a:defRPr>
              </a:lvl3pPr>
              <a:lvl4pPr marL="1834652" algn="l" defTabSz="611551" rtl="0" eaLnBrk="1" latinLnBrk="0" hangingPunct="1">
                <a:defRPr sz="2408" kern="1200">
                  <a:solidFill>
                    <a:schemeClr val="lt1"/>
                  </a:solidFill>
                  <a:latin typeface="+mn-lt"/>
                  <a:ea typeface="+mn-ea"/>
                  <a:cs typeface="+mn-cs"/>
                </a:defRPr>
              </a:lvl4pPr>
              <a:lvl5pPr marL="2446203" algn="l" defTabSz="611551" rtl="0" eaLnBrk="1" latinLnBrk="0" hangingPunct="1">
                <a:defRPr sz="2408" kern="1200">
                  <a:solidFill>
                    <a:schemeClr val="lt1"/>
                  </a:solidFill>
                  <a:latin typeface="+mn-lt"/>
                  <a:ea typeface="+mn-ea"/>
                  <a:cs typeface="+mn-cs"/>
                </a:defRPr>
              </a:lvl5pPr>
              <a:lvl6pPr marL="3057754" algn="l" defTabSz="611551" rtl="0" eaLnBrk="1" latinLnBrk="0" hangingPunct="1">
                <a:defRPr sz="2408" kern="1200">
                  <a:solidFill>
                    <a:schemeClr val="lt1"/>
                  </a:solidFill>
                  <a:latin typeface="+mn-lt"/>
                  <a:ea typeface="+mn-ea"/>
                  <a:cs typeface="+mn-cs"/>
                </a:defRPr>
              </a:lvl6pPr>
              <a:lvl7pPr marL="3669304" algn="l" defTabSz="611551" rtl="0" eaLnBrk="1" latinLnBrk="0" hangingPunct="1">
                <a:defRPr sz="2408" kern="1200">
                  <a:solidFill>
                    <a:schemeClr val="lt1"/>
                  </a:solidFill>
                  <a:latin typeface="+mn-lt"/>
                  <a:ea typeface="+mn-ea"/>
                  <a:cs typeface="+mn-cs"/>
                </a:defRPr>
              </a:lvl7pPr>
              <a:lvl8pPr marL="4280855" algn="l" defTabSz="611551" rtl="0" eaLnBrk="1" latinLnBrk="0" hangingPunct="1">
                <a:defRPr sz="2408" kern="1200">
                  <a:solidFill>
                    <a:schemeClr val="lt1"/>
                  </a:solidFill>
                  <a:latin typeface="+mn-lt"/>
                  <a:ea typeface="+mn-ea"/>
                  <a:cs typeface="+mn-cs"/>
                </a:defRPr>
              </a:lvl8pPr>
              <a:lvl9pPr marL="4892406" algn="l" defTabSz="611551" rtl="0" eaLnBrk="1" latinLnBrk="0" hangingPunct="1">
                <a:defRPr sz="2408" kern="1200">
                  <a:solidFill>
                    <a:schemeClr val="lt1"/>
                  </a:solidFill>
                  <a:latin typeface="+mn-lt"/>
                  <a:ea typeface="+mn-ea"/>
                  <a:cs typeface="+mn-cs"/>
                </a:defRPr>
              </a:lvl9pPr>
            </a:lstStyle>
            <a:p>
              <a:pPr algn="ctr"/>
              <a:endParaRPr lang="en-US" sz="2000">
                <a:solidFill>
                  <a:schemeClr val="tx1"/>
                </a:solidFill>
              </a:endParaRPr>
            </a:p>
          </p:txBody>
        </p:sp>
        <p:sp>
          <p:nvSpPr>
            <p:cNvPr id="100" name="Bent Arrow 36">
              <a:extLst>
                <a:ext uri="{FF2B5EF4-FFF2-40B4-BE49-F238E27FC236}">
                  <a16:creationId xmlns:a16="http://schemas.microsoft.com/office/drawing/2014/main" id="{23098715-729A-483A-B985-FC5A32937681}"/>
                </a:ext>
              </a:extLst>
            </p:cNvPr>
            <p:cNvSpPr/>
            <p:nvPr/>
          </p:nvSpPr>
          <p:spPr>
            <a:xfrm flipV="1">
              <a:off x="8450184" y="2509869"/>
              <a:ext cx="794935" cy="522890"/>
            </a:xfrm>
            <a:prstGeom prst="bentArrow">
              <a:avLst>
                <a:gd name="adj1" fmla="val 0"/>
                <a:gd name="adj2" fmla="val 5195"/>
                <a:gd name="adj3" fmla="val 9678"/>
                <a:gd name="adj4" fmla="val 73390"/>
              </a:avLst>
            </a:prstGeom>
            <a:solidFill>
              <a:srgbClr val="00B050"/>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11551" rtl="0" eaLnBrk="1" latinLnBrk="0" hangingPunct="1">
                <a:defRPr sz="2408" kern="1200">
                  <a:solidFill>
                    <a:schemeClr val="lt1"/>
                  </a:solidFill>
                  <a:latin typeface="+mn-lt"/>
                  <a:ea typeface="+mn-ea"/>
                  <a:cs typeface="+mn-cs"/>
                </a:defRPr>
              </a:lvl1pPr>
              <a:lvl2pPr marL="611551" algn="l" defTabSz="611551" rtl="0" eaLnBrk="1" latinLnBrk="0" hangingPunct="1">
                <a:defRPr sz="2408" kern="1200">
                  <a:solidFill>
                    <a:schemeClr val="lt1"/>
                  </a:solidFill>
                  <a:latin typeface="+mn-lt"/>
                  <a:ea typeface="+mn-ea"/>
                  <a:cs typeface="+mn-cs"/>
                </a:defRPr>
              </a:lvl2pPr>
              <a:lvl3pPr marL="1223101" algn="l" defTabSz="611551" rtl="0" eaLnBrk="1" latinLnBrk="0" hangingPunct="1">
                <a:defRPr sz="2408" kern="1200">
                  <a:solidFill>
                    <a:schemeClr val="lt1"/>
                  </a:solidFill>
                  <a:latin typeface="+mn-lt"/>
                  <a:ea typeface="+mn-ea"/>
                  <a:cs typeface="+mn-cs"/>
                </a:defRPr>
              </a:lvl3pPr>
              <a:lvl4pPr marL="1834652" algn="l" defTabSz="611551" rtl="0" eaLnBrk="1" latinLnBrk="0" hangingPunct="1">
                <a:defRPr sz="2408" kern="1200">
                  <a:solidFill>
                    <a:schemeClr val="lt1"/>
                  </a:solidFill>
                  <a:latin typeface="+mn-lt"/>
                  <a:ea typeface="+mn-ea"/>
                  <a:cs typeface="+mn-cs"/>
                </a:defRPr>
              </a:lvl4pPr>
              <a:lvl5pPr marL="2446203" algn="l" defTabSz="611551" rtl="0" eaLnBrk="1" latinLnBrk="0" hangingPunct="1">
                <a:defRPr sz="2408" kern="1200">
                  <a:solidFill>
                    <a:schemeClr val="lt1"/>
                  </a:solidFill>
                  <a:latin typeface="+mn-lt"/>
                  <a:ea typeface="+mn-ea"/>
                  <a:cs typeface="+mn-cs"/>
                </a:defRPr>
              </a:lvl5pPr>
              <a:lvl6pPr marL="3057754" algn="l" defTabSz="611551" rtl="0" eaLnBrk="1" latinLnBrk="0" hangingPunct="1">
                <a:defRPr sz="2408" kern="1200">
                  <a:solidFill>
                    <a:schemeClr val="lt1"/>
                  </a:solidFill>
                  <a:latin typeface="+mn-lt"/>
                  <a:ea typeface="+mn-ea"/>
                  <a:cs typeface="+mn-cs"/>
                </a:defRPr>
              </a:lvl6pPr>
              <a:lvl7pPr marL="3669304" algn="l" defTabSz="611551" rtl="0" eaLnBrk="1" latinLnBrk="0" hangingPunct="1">
                <a:defRPr sz="2408" kern="1200">
                  <a:solidFill>
                    <a:schemeClr val="lt1"/>
                  </a:solidFill>
                  <a:latin typeface="+mn-lt"/>
                  <a:ea typeface="+mn-ea"/>
                  <a:cs typeface="+mn-cs"/>
                </a:defRPr>
              </a:lvl7pPr>
              <a:lvl8pPr marL="4280855" algn="l" defTabSz="611551" rtl="0" eaLnBrk="1" latinLnBrk="0" hangingPunct="1">
                <a:defRPr sz="2408" kern="1200">
                  <a:solidFill>
                    <a:schemeClr val="lt1"/>
                  </a:solidFill>
                  <a:latin typeface="+mn-lt"/>
                  <a:ea typeface="+mn-ea"/>
                  <a:cs typeface="+mn-cs"/>
                </a:defRPr>
              </a:lvl8pPr>
              <a:lvl9pPr marL="4892406" algn="l" defTabSz="611551" rtl="0" eaLnBrk="1" latinLnBrk="0" hangingPunct="1">
                <a:defRPr sz="2408" kern="1200">
                  <a:solidFill>
                    <a:schemeClr val="lt1"/>
                  </a:solidFill>
                  <a:latin typeface="+mn-lt"/>
                  <a:ea typeface="+mn-ea"/>
                  <a:cs typeface="+mn-cs"/>
                </a:defRPr>
              </a:lvl9pPr>
            </a:lstStyle>
            <a:p>
              <a:pPr algn="ctr"/>
              <a:endParaRPr lang="en-US" sz="2000">
                <a:solidFill>
                  <a:schemeClr val="tx1"/>
                </a:solidFill>
              </a:endParaRPr>
            </a:p>
          </p:txBody>
        </p:sp>
        <p:sp>
          <p:nvSpPr>
            <p:cNvPr id="101" name="Bent Arrow 37">
              <a:extLst>
                <a:ext uri="{FF2B5EF4-FFF2-40B4-BE49-F238E27FC236}">
                  <a16:creationId xmlns:a16="http://schemas.microsoft.com/office/drawing/2014/main" id="{98649451-E919-4F4E-8B03-3F93A7EFE98F}"/>
                </a:ext>
              </a:extLst>
            </p:cNvPr>
            <p:cNvSpPr/>
            <p:nvPr/>
          </p:nvSpPr>
          <p:spPr>
            <a:xfrm rot="10800000">
              <a:off x="7735968" y="3620637"/>
              <a:ext cx="717269" cy="468711"/>
            </a:xfrm>
            <a:prstGeom prst="bentArrow">
              <a:avLst>
                <a:gd name="adj1" fmla="val 0"/>
                <a:gd name="adj2" fmla="val 0"/>
                <a:gd name="adj3" fmla="val 1177"/>
                <a:gd name="adj4" fmla="val 71227"/>
              </a:avLst>
            </a:prstGeom>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11551" rtl="0" eaLnBrk="1" latinLnBrk="0" hangingPunct="1">
                <a:defRPr sz="2408" kern="1200">
                  <a:solidFill>
                    <a:schemeClr val="lt1"/>
                  </a:solidFill>
                  <a:latin typeface="+mn-lt"/>
                  <a:ea typeface="+mn-ea"/>
                  <a:cs typeface="+mn-cs"/>
                </a:defRPr>
              </a:lvl1pPr>
              <a:lvl2pPr marL="611551" algn="l" defTabSz="611551" rtl="0" eaLnBrk="1" latinLnBrk="0" hangingPunct="1">
                <a:defRPr sz="2408" kern="1200">
                  <a:solidFill>
                    <a:schemeClr val="lt1"/>
                  </a:solidFill>
                  <a:latin typeface="+mn-lt"/>
                  <a:ea typeface="+mn-ea"/>
                  <a:cs typeface="+mn-cs"/>
                </a:defRPr>
              </a:lvl2pPr>
              <a:lvl3pPr marL="1223101" algn="l" defTabSz="611551" rtl="0" eaLnBrk="1" latinLnBrk="0" hangingPunct="1">
                <a:defRPr sz="2408" kern="1200">
                  <a:solidFill>
                    <a:schemeClr val="lt1"/>
                  </a:solidFill>
                  <a:latin typeface="+mn-lt"/>
                  <a:ea typeface="+mn-ea"/>
                  <a:cs typeface="+mn-cs"/>
                </a:defRPr>
              </a:lvl3pPr>
              <a:lvl4pPr marL="1834652" algn="l" defTabSz="611551" rtl="0" eaLnBrk="1" latinLnBrk="0" hangingPunct="1">
                <a:defRPr sz="2408" kern="1200">
                  <a:solidFill>
                    <a:schemeClr val="lt1"/>
                  </a:solidFill>
                  <a:latin typeface="+mn-lt"/>
                  <a:ea typeface="+mn-ea"/>
                  <a:cs typeface="+mn-cs"/>
                </a:defRPr>
              </a:lvl4pPr>
              <a:lvl5pPr marL="2446203" algn="l" defTabSz="611551" rtl="0" eaLnBrk="1" latinLnBrk="0" hangingPunct="1">
                <a:defRPr sz="2408" kern="1200">
                  <a:solidFill>
                    <a:schemeClr val="lt1"/>
                  </a:solidFill>
                  <a:latin typeface="+mn-lt"/>
                  <a:ea typeface="+mn-ea"/>
                  <a:cs typeface="+mn-cs"/>
                </a:defRPr>
              </a:lvl5pPr>
              <a:lvl6pPr marL="3057754" algn="l" defTabSz="611551" rtl="0" eaLnBrk="1" latinLnBrk="0" hangingPunct="1">
                <a:defRPr sz="2408" kern="1200">
                  <a:solidFill>
                    <a:schemeClr val="lt1"/>
                  </a:solidFill>
                  <a:latin typeface="+mn-lt"/>
                  <a:ea typeface="+mn-ea"/>
                  <a:cs typeface="+mn-cs"/>
                </a:defRPr>
              </a:lvl6pPr>
              <a:lvl7pPr marL="3669304" algn="l" defTabSz="611551" rtl="0" eaLnBrk="1" latinLnBrk="0" hangingPunct="1">
                <a:defRPr sz="2408" kern="1200">
                  <a:solidFill>
                    <a:schemeClr val="lt1"/>
                  </a:solidFill>
                  <a:latin typeface="+mn-lt"/>
                  <a:ea typeface="+mn-ea"/>
                  <a:cs typeface="+mn-cs"/>
                </a:defRPr>
              </a:lvl7pPr>
              <a:lvl8pPr marL="4280855" algn="l" defTabSz="611551" rtl="0" eaLnBrk="1" latinLnBrk="0" hangingPunct="1">
                <a:defRPr sz="2408" kern="1200">
                  <a:solidFill>
                    <a:schemeClr val="lt1"/>
                  </a:solidFill>
                  <a:latin typeface="+mn-lt"/>
                  <a:ea typeface="+mn-ea"/>
                  <a:cs typeface="+mn-cs"/>
                </a:defRPr>
              </a:lvl8pPr>
              <a:lvl9pPr marL="4892406" algn="l" defTabSz="611551" rtl="0" eaLnBrk="1" latinLnBrk="0" hangingPunct="1">
                <a:defRPr sz="2408" kern="1200">
                  <a:solidFill>
                    <a:schemeClr val="lt1"/>
                  </a:solidFill>
                  <a:latin typeface="+mn-lt"/>
                  <a:ea typeface="+mn-ea"/>
                  <a:cs typeface="+mn-cs"/>
                </a:defRPr>
              </a:lvl9pPr>
            </a:lstStyle>
            <a:p>
              <a:pPr algn="ctr"/>
              <a:endParaRPr lang="en-US" sz="2000">
                <a:solidFill>
                  <a:schemeClr val="tx1"/>
                </a:solidFill>
              </a:endParaRPr>
            </a:p>
          </p:txBody>
        </p:sp>
        <p:sp>
          <p:nvSpPr>
            <p:cNvPr id="102" name="Bent Arrow 38">
              <a:extLst>
                <a:ext uri="{FF2B5EF4-FFF2-40B4-BE49-F238E27FC236}">
                  <a16:creationId xmlns:a16="http://schemas.microsoft.com/office/drawing/2014/main" id="{F0BC30FC-9F8D-4319-8C5D-7B169A75DDB3}"/>
                </a:ext>
              </a:extLst>
            </p:cNvPr>
            <p:cNvSpPr/>
            <p:nvPr/>
          </p:nvSpPr>
          <p:spPr>
            <a:xfrm rot="10800000" flipV="1">
              <a:off x="7732915" y="1907911"/>
              <a:ext cx="717269" cy="468711"/>
            </a:xfrm>
            <a:prstGeom prst="bentArrow">
              <a:avLst>
                <a:gd name="adj1" fmla="val 0"/>
                <a:gd name="adj2" fmla="val 0"/>
                <a:gd name="adj3" fmla="val 1177"/>
                <a:gd name="adj4" fmla="val 73975"/>
              </a:avLst>
            </a:prstGeom>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11551" rtl="0" eaLnBrk="1" latinLnBrk="0" hangingPunct="1">
                <a:defRPr sz="2408" kern="1200">
                  <a:solidFill>
                    <a:schemeClr val="lt1"/>
                  </a:solidFill>
                  <a:latin typeface="+mn-lt"/>
                  <a:ea typeface="+mn-ea"/>
                  <a:cs typeface="+mn-cs"/>
                </a:defRPr>
              </a:lvl1pPr>
              <a:lvl2pPr marL="611551" algn="l" defTabSz="611551" rtl="0" eaLnBrk="1" latinLnBrk="0" hangingPunct="1">
                <a:defRPr sz="2408" kern="1200">
                  <a:solidFill>
                    <a:schemeClr val="lt1"/>
                  </a:solidFill>
                  <a:latin typeface="+mn-lt"/>
                  <a:ea typeface="+mn-ea"/>
                  <a:cs typeface="+mn-cs"/>
                </a:defRPr>
              </a:lvl2pPr>
              <a:lvl3pPr marL="1223101" algn="l" defTabSz="611551" rtl="0" eaLnBrk="1" latinLnBrk="0" hangingPunct="1">
                <a:defRPr sz="2408" kern="1200">
                  <a:solidFill>
                    <a:schemeClr val="lt1"/>
                  </a:solidFill>
                  <a:latin typeface="+mn-lt"/>
                  <a:ea typeface="+mn-ea"/>
                  <a:cs typeface="+mn-cs"/>
                </a:defRPr>
              </a:lvl3pPr>
              <a:lvl4pPr marL="1834652" algn="l" defTabSz="611551" rtl="0" eaLnBrk="1" latinLnBrk="0" hangingPunct="1">
                <a:defRPr sz="2408" kern="1200">
                  <a:solidFill>
                    <a:schemeClr val="lt1"/>
                  </a:solidFill>
                  <a:latin typeface="+mn-lt"/>
                  <a:ea typeface="+mn-ea"/>
                  <a:cs typeface="+mn-cs"/>
                </a:defRPr>
              </a:lvl4pPr>
              <a:lvl5pPr marL="2446203" algn="l" defTabSz="611551" rtl="0" eaLnBrk="1" latinLnBrk="0" hangingPunct="1">
                <a:defRPr sz="2408" kern="1200">
                  <a:solidFill>
                    <a:schemeClr val="lt1"/>
                  </a:solidFill>
                  <a:latin typeface="+mn-lt"/>
                  <a:ea typeface="+mn-ea"/>
                  <a:cs typeface="+mn-cs"/>
                </a:defRPr>
              </a:lvl5pPr>
              <a:lvl6pPr marL="3057754" algn="l" defTabSz="611551" rtl="0" eaLnBrk="1" latinLnBrk="0" hangingPunct="1">
                <a:defRPr sz="2408" kern="1200">
                  <a:solidFill>
                    <a:schemeClr val="lt1"/>
                  </a:solidFill>
                  <a:latin typeface="+mn-lt"/>
                  <a:ea typeface="+mn-ea"/>
                  <a:cs typeface="+mn-cs"/>
                </a:defRPr>
              </a:lvl6pPr>
              <a:lvl7pPr marL="3669304" algn="l" defTabSz="611551" rtl="0" eaLnBrk="1" latinLnBrk="0" hangingPunct="1">
                <a:defRPr sz="2408" kern="1200">
                  <a:solidFill>
                    <a:schemeClr val="lt1"/>
                  </a:solidFill>
                  <a:latin typeface="+mn-lt"/>
                  <a:ea typeface="+mn-ea"/>
                  <a:cs typeface="+mn-cs"/>
                </a:defRPr>
              </a:lvl7pPr>
              <a:lvl8pPr marL="4280855" algn="l" defTabSz="611551" rtl="0" eaLnBrk="1" latinLnBrk="0" hangingPunct="1">
                <a:defRPr sz="2408" kern="1200">
                  <a:solidFill>
                    <a:schemeClr val="lt1"/>
                  </a:solidFill>
                  <a:latin typeface="+mn-lt"/>
                  <a:ea typeface="+mn-ea"/>
                  <a:cs typeface="+mn-cs"/>
                </a:defRPr>
              </a:lvl8pPr>
              <a:lvl9pPr marL="4892406" algn="l" defTabSz="611551" rtl="0" eaLnBrk="1" latinLnBrk="0" hangingPunct="1">
                <a:defRPr sz="2408" kern="1200">
                  <a:solidFill>
                    <a:schemeClr val="lt1"/>
                  </a:solidFill>
                  <a:latin typeface="+mn-lt"/>
                  <a:ea typeface="+mn-ea"/>
                  <a:cs typeface="+mn-cs"/>
                </a:defRPr>
              </a:lvl9pPr>
            </a:lstStyle>
            <a:p>
              <a:pPr algn="ctr"/>
              <a:endParaRPr lang="en-US" sz="2000">
                <a:solidFill>
                  <a:schemeClr val="tx1"/>
                </a:solidFill>
              </a:endParaRPr>
            </a:p>
          </p:txBody>
        </p:sp>
        <p:pic>
          <p:nvPicPr>
            <p:cNvPr id="103" name="圖片 102">
              <a:extLst>
                <a:ext uri="{FF2B5EF4-FFF2-40B4-BE49-F238E27FC236}">
                  <a16:creationId xmlns:a16="http://schemas.microsoft.com/office/drawing/2014/main" id="{06D87CEF-6FDD-4883-9739-B9455151BF1E}"/>
                </a:ext>
              </a:extLst>
            </p:cNvPr>
            <p:cNvPicPr>
              <a:picLocks noChangeAspect="1"/>
            </p:cNvPicPr>
            <p:nvPr/>
          </p:nvPicPr>
          <p:blipFill>
            <a:blip r:embed="rId13"/>
            <a:stretch>
              <a:fillRect/>
            </a:stretch>
          </p:blipFill>
          <p:spPr>
            <a:xfrm>
              <a:off x="11801569" y="2423290"/>
              <a:ext cx="1190700" cy="1177001"/>
            </a:xfrm>
            <a:prstGeom prst="rect">
              <a:avLst/>
            </a:prstGeom>
          </p:spPr>
        </p:pic>
        <p:pic>
          <p:nvPicPr>
            <p:cNvPr id="104" name="圖片 103">
              <a:extLst>
                <a:ext uri="{FF2B5EF4-FFF2-40B4-BE49-F238E27FC236}">
                  <a16:creationId xmlns:a16="http://schemas.microsoft.com/office/drawing/2014/main" id="{5FDE484B-978B-4C9D-9E83-F4B9E7874065}"/>
                </a:ext>
              </a:extLst>
            </p:cNvPr>
            <p:cNvPicPr>
              <a:picLocks noChangeAspect="1"/>
            </p:cNvPicPr>
            <p:nvPr/>
          </p:nvPicPr>
          <p:blipFill>
            <a:blip r:embed="rId14"/>
            <a:stretch>
              <a:fillRect/>
            </a:stretch>
          </p:blipFill>
          <p:spPr>
            <a:xfrm>
              <a:off x="-800268" y="2423290"/>
              <a:ext cx="1190700" cy="1177001"/>
            </a:xfrm>
            <a:prstGeom prst="rect">
              <a:avLst/>
            </a:prstGeom>
          </p:spPr>
        </p:pic>
        <p:sp>
          <p:nvSpPr>
            <p:cNvPr id="105" name="文字方塊 58">
              <a:extLst>
                <a:ext uri="{FF2B5EF4-FFF2-40B4-BE49-F238E27FC236}">
                  <a16:creationId xmlns:a16="http://schemas.microsoft.com/office/drawing/2014/main" id="{DC2EDE21-C866-45B5-9F4A-2E6722C30F15}"/>
                </a:ext>
              </a:extLst>
            </p:cNvPr>
            <p:cNvSpPr txBox="1"/>
            <p:nvPr/>
          </p:nvSpPr>
          <p:spPr>
            <a:xfrm>
              <a:off x="-625017" y="3594519"/>
              <a:ext cx="840201" cy="461790"/>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sp>
          <p:nvSpPr>
            <p:cNvPr id="106" name="文字方塊 62">
              <a:extLst>
                <a:ext uri="{FF2B5EF4-FFF2-40B4-BE49-F238E27FC236}">
                  <a16:creationId xmlns:a16="http://schemas.microsoft.com/office/drawing/2014/main" id="{FDC31BA0-3774-4CEC-8AF4-3CBBA63F6227}"/>
                </a:ext>
              </a:extLst>
            </p:cNvPr>
            <p:cNvSpPr txBox="1"/>
            <p:nvPr/>
          </p:nvSpPr>
          <p:spPr>
            <a:xfrm>
              <a:off x="11960784" y="3594519"/>
              <a:ext cx="872270" cy="461790"/>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HDR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7" name="文字方塊 16">
                  <a:extLst>
                    <a:ext uri="{FF2B5EF4-FFF2-40B4-BE49-F238E27FC236}">
                      <a16:creationId xmlns:a16="http://schemas.microsoft.com/office/drawing/2014/main" id="{0B00075D-9CED-4A7F-B54C-4F7094B2455D}"/>
                    </a:ext>
                  </a:extLst>
                </p:cNvPr>
                <p:cNvSpPr txBox="1"/>
                <p:nvPr/>
              </p:nvSpPr>
              <p:spPr>
                <a:xfrm>
                  <a:off x="5772043" y="1612298"/>
                  <a:ext cx="859084" cy="577238"/>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14:m>
                    <m:oMathPara xmlns:m="http://schemas.openxmlformats.org/officeDocument/2006/math">
                      <m:oMathParaPr>
                        <m:jc m:val="centerGroup"/>
                      </m:oMathParaPr>
                      <m:oMath xmlns:m="http://schemas.openxmlformats.org/officeDocument/2006/math">
                        <m:r>
                          <a:rPr lang="en-US" altLang="zh-TW" sz="2400" i="1">
                            <a:latin typeface="Cambria Math" charset="0"/>
                            <a:cs typeface="Times New Roman" panose="02020603050405020304" pitchFamily="18" charset="0"/>
                          </a:rPr>
                          <m:t>∗</m:t>
                        </m:r>
                      </m:oMath>
                    </m:oMathPara>
                  </a14:m>
                  <a:endParaRPr lang="zh-TW" altLang="en-US" sz="2400" dirty="0">
                    <a:latin typeface="Times New Roman" panose="02020603050405020304" pitchFamily="18" charset="0"/>
                    <a:cs typeface="Times New Roman" panose="02020603050405020304" pitchFamily="18" charset="0"/>
                  </a:endParaRPr>
                </a:p>
              </p:txBody>
            </p:sp>
          </mc:Choice>
          <mc:Fallback xmlns="">
            <p:sp>
              <p:nvSpPr>
                <p:cNvPr id="73" name="文字方塊 16">
                  <a:extLst>
                    <a:ext uri="{FF2B5EF4-FFF2-40B4-BE49-F238E27FC236}">
                      <a16:creationId xmlns:a16="http://schemas.microsoft.com/office/drawing/2014/main" id="{46051D98-13F5-494D-B0E6-452B4EFBB7CE}"/>
                    </a:ext>
                  </a:extLst>
                </p:cNvPr>
                <p:cNvSpPr txBox="1">
                  <a:spLocks noRot="1" noChangeAspect="1" noMove="1" noResize="1" noEditPoints="1" noAdjustHandles="1" noChangeArrowheads="1" noChangeShapeType="1" noTextEdit="1"/>
                </p:cNvSpPr>
                <p:nvPr/>
              </p:nvSpPr>
              <p:spPr>
                <a:xfrm>
                  <a:off x="5772043" y="1612298"/>
                  <a:ext cx="859084" cy="577238"/>
                </a:xfrm>
                <a:prstGeom prst="rect">
                  <a:avLst/>
                </a:prstGeom>
                <a:blipFill>
                  <a:blip r:embed="rId1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08" name="文字方塊 16">
                  <a:extLst>
                    <a:ext uri="{FF2B5EF4-FFF2-40B4-BE49-F238E27FC236}">
                      <a16:creationId xmlns:a16="http://schemas.microsoft.com/office/drawing/2014/main" id="{5472AF0A-2530-4081-AE10-9D601EFD9C00}"/>
                    </a:ext>
                  </a:extLst>
                </p:cNvPr>
                <p:cNvSpPr txBox="1"/>
                <p:nvPr/>
              </p:nvSpPr>
              <p:spPr>
                <a:xfrm>
                  <a:off x="5772043" y="3798956"/>
                  <a:ext cx="859084" cy="577238"/>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14:m>
                    <m:oMathPara xmlns:m="http://schemas.openxmlformats.org/officeDocument/2006/math">
                      <m:oMathParaPr>
                        <m:jc m:val="centerGroup"/>
                      </m:oMathParaPr>
                      <m:oMath xmlns:m="http://schemas.openxmlformats.org/officeDocument/2006/math">
                        <m:r>
                          <a:rPr lang="en-US" altLang="zh-TW" sz="2400" i="1">
                            <a:latin typeface="Cambria Math" charset="0"/>
                            <a:cs typeface="Times New Roman" panose="02020603050405020304" pitchFamily="18" charset="0"/>
                          </a:rPr>
                          <m:t>∗</m:t>
                        </m:r>
                      </m:oMath>
                    </m:oMathPara>
                  </a14:m>
                  <a:endParaRPr lang="zh-TW" altLang="en-US" sz="2400" dirty="0">
                    <a:latin typeface="Times New Roman" panose="02020603050405020304" pitchFamily="18" charset="0"/>
                    <a:cs typeface="Times New Roman" panose="02020603050405020304" pitchFamily="18" charset="0"/>
                  </a:endParaRPr>
                </a:p>
              </p:txBody>
            </p:sp>
          </mc:Choice>
          <mc:Fallback xmlns="">
            <p:sp>
              <p:nvSpPr>
                <p:cNvPr id="74" name="文字方塊 16">
                  <a:extLst>
                    <a:ext uri="{FF2B5EF4-FFF2-40B4-BE49-F238E27FC236}">
                      <a16:creationId xmlns:a16="http://schemas.microsoft.com/office/drawing/2014/main" id="{46051D98-13F5-494D-B0E6-452B4EFBB7CE}"/>
                    </a:ext>
                  </a:extLst>
                </p:cNvPr>
                <p:cNvSpPr txBox="1">
                  <a:spLocks noRot="1" noChangeAspect="1" noMove="1" noResize="1" noEditPoints="1" noAdjustHandles="1" noChangeArrowheads="1" noChangeShapeType="1" noTextEdit="1"/>
                </p:cNvSpPr>
                <p:nvPr/>
              </p:nvSpPr>
              <p:spPr>
                <a:xfrm>
                  <a:off x="5772043" y="3798956"/>
                  <a:ext cx="859084" cy="577238"/>
                </a:xfrm>
                <a:prstGeom prst="rect">
                  <a:avLst/>
                </a:prstGeom>
                <a:blipFill>
                  <a:blip r:embed="rId16"/>
                  <a:stretch>
                    <a:fillRect/>
                  </a:stretch>
                </a:blipFill>
              </p:spPr>
              <p:txBody>
                <a:bodyPr/>
                <a:lstStyle/>
                <a:p>
                  <a:r>
                    <a:rPr lang="zh-TW" altLang="en-US">
                      <a:noFill/>
                    </a:rPr>
                    <a:t> </a:t>
                  </a:r>
                </a:p>
              </p:txBody>
            </p:sp>
          </mc:Fallback>
        </mc:AlternateContent>
        <p:sp>
          <p:nvSpPr>
            <p:cNvPr id="109" name="文字方塊 16">
              <a:extLst>
                <a:ext uri="{FF2B5EF4-FFF2-40B4-BE49-F238E27FC236}">
                  <a16:creationId xmlns:a16="http://schemas.microsoft.com/office/drawing/2014/main" id="{69C637AA-5B01-49DC-9A23-806B97EA8910}"/>
                </a:ext>
              </a:extLst>
            </p:cNvPr>
            <p:cNvSpPr txBox="1"/>
            <p:nvPr/>
          </p:nvSpPr>
          <p:spPr>
            <a:xfrm>
              <a:off x="3974235" y="2497986"/>
              <a:ext cx="2386716" cy="461790"/>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a:solidFill>
                    <a:srgbClr val="002060"/>
                  </a:solidFill>
                  <a:latin typeface="Times New Roman" panose="02020603050405020304" pitchFamily="18" charset="0"/>
                  <a:cs typeface="Times New Roman" panose="02020603050405020304" pitchFamily="18" charset="0"/>
                </a:rPr>
                <a:t>Prediction</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sp>
          <p:nvSpPr>
            <p:cNvPr id="110" name="文字方塊 16">
              <a:extLst>
                <a:ext uri="{FF2B5EF4-FFF2-40B4-BE49-F238E27FC236}">
                  <a16:creationId xmlns:a16="http://schemas.microsoft.com/office/drawing/2014/main" id="{1F7263C1-4A82-4A6A-B9B9-DF5429E14FC6}"/>
                </a:ext>
              </a:extLst>
            </p:cNvPr>
            <p:cNvSpPr txBox="1"/>
            <p:nvPr/>
          </p:nvSpPr>
          <p:spPr>
            <a:xfrm>
              <a:off x="3974235" y="4680496"/>
              <a:ext cx="2386716" cy="461790"/>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Linear 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pic>
          <p:nvPicPr>
            <p:cNvPr id="111" name="圖片 110">
              <a:extLst>
                <a:ext uri="{FF2B5EF4-FFF2-40B4-BE49-F238E27FC236}">
                  <a16:creationId xmlns:a16="http://schemas.microsoft.com/office/drawing/2014/main" id="{77B98BE2-B1A0-43CA-BF16-62B4E38F9A5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080702" y="3551343"/>
              <a:ext cx="1652166" cy="1080000"/>
            </a:xfrm>
            <a:prstGeom prst="rect">
              <a:avLst/>
            </a:prstGeom>
            <a:ln w="28575">
              <a:solidFill>
                <a:schemeClr val="tx1"/>
              </a:solidFill>
            </a:ln>
          </p:spPr>
        </p:pic>
        <mc:AlternateContent xmlns:mc="http://schemas.openxmlformats.org/markup-compatibility/2006" xmlns:a14="http://schemas.microsoft.com/office/drawing/2010/main">
          <mc:Choice Requires="a14">
            <p:sp>
              <p:nvSpPr>
                <p:cNvPr id="112" name="Rectangle 1">
                  <a:extLst>
                    <a:ext uri="{FF2B5EF4-FFF2-40B4-BE49-F238E27FC236}">
                      <a16:creationId xmlns:a16="http://schemas.microsoft.com/office/drawing/2014/main" id="{05D87759-DFB2-4C27-8C9D-8980AF0DB592}"/>
                    </a:ext>
                  </a:extLst>
                </p:cNvPr>
                <p:cNvSpPr/>
                <p:nvPr/>
              </p:nvSpPr>
              <p:spPr>
                <a:xfrm>
                  <a:off x="1570081" y="4680496"/>
                  <a:ext cx="2673410" cy="815910"/>
                </a:xfrm>
                <a:prstGeom prst="rect">
                  <a:avLst/>
                </a:prstGeom>
              </p:spPr>
              <p:txBody>
                <a:bodyPr wrap="none">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charset="0"/>
                      <a:ea typeface="Times New Roman" charset="0"/>
                      <a:cs typeface="Times New Roman" charset="0"/>
                    </a:rPr>
                    <a:t>Inverse CRF (fixed)</a:t>
                  </a:r>
                </a:p>
                <a:p>
                  <a:pPr algn="ctr"/>
                  <a14:m>
                    <m:oMathPara xmlns:m="http://schemas.openxmlformats.org/officeDocument/2006/math">
                      <m:oMathParaPr>
                        <m:jc m:val="centerGroup"/>
                      </m:oMathParaPr>
                      <m:oMath xmlns:m="http://schemas.openxmlformats.org/officeDocument/2006/math">
                        <m:sSup>
                          <m:sSupPr>
                            <m:ctrlPr>
                              <a:rPr lang="en-US" altLang="zh-TW" sz="1800" b="1" i="1">
                                <a:solidFill>
                                  <a:srgbClr val="002060"/>
                                </a:solidFill>
                                <a:latin typeface="Cambria Math" panose="02040503050406030204" pitchFamily="18" charset="0"/>
                                <a:cs typeface="Times New Roman" panose="02020603050405020304" pitchFamily="18" charset="0"/>
                              </a:rPr>
                            </m:ctrlPr>
                          </m:sSupPr>
                          <m:e>
                            <m:r>
                              <a:rPr lang="en-US" altLang="zh-TW" sz="1800" b="0" i="1" smtClean="0">
                                <a:solidFill>
                                  <a:srgbClr val="002060"/>
                                </a:solidFill>
                                <a:latin typeface="Cambria Math" charset="0"/>
                                <a:ea typeface="Cambria Math" charset="0"/>
                                <a:cs typeface="Cambria Math" charset="0"/>
                              </a:rPr>
                              <m:t>ℱ</m:t>
                            </m:r>
                          </m:e>
                          <m:sup>
                            <m:r>
                              <a:rPr lang="en-US" altLang="zh-TW" sz="1800" b="1" i="1">
                                <a:solidFill>
                                  <a:srgbClr val="002060"/>
                                </a:solidFill>
                                <a:latin typeface="Cambria Math" panose="02040503050406030204" pitchFamily="18" charset="0"/>
                                <a:cs typeface="Times New Roman" panose="02020603050405020304" pitchFamily="18" charset="0"/>
                              </a:rPr>
                              <m:t>−</m:t>
                            </m:r>
                            <m:r>
                              <a:rPr lang="en-US" altLang="zh-TW" sz="1800" b="1" i="1">
                                <a:solidFill>
                                  <a:srgbClr val="002060"/>
                                </a:solidFill>
                                <a:latin typeface="Cambria Math" panose="02040503050406030204" pitchFamily="18" charset="0"/>
                                <a:cs typeface="Times New Roman" panose="02020603050405020304" pitchFamily="18" charset="0"/>
                              </a:rPr>
                              <m:t>𝟏</m:t>
                            </m:r>
                          </m:sup>
                        </m:sSup>
                        <m:d>
                          <m:dPr>
                            <m:ctrlPr>
                              <a:rPr lang="en-US" altLang="zh-TW" sz="1800" b="1" i="1">
                                <a:solidFill>
                                  <a:srgbClr val="002060"/>
                                </a:solidFill>
                                <a:latin typeface="Cambria Math" panose="02040503050406030204" pitchFamily="18" charset="0"/>
                                <a:cs typeface="Times New Roman" panose="02020603050405020304" pitchFamily="18" charset="0"/>
                              </a:rPr>
                            </m:ctrlPr>
                          </m:dPr>
                          <m:e>
                            <m:r>
                              <a:rPr lang="en-US" altLang="zh-TW" sz="1800" b="1" i="1">
                                <a:solidFill>
                                  <a:srgbClr val="002060"/>
                                </a:solidFill>
                                <a:latin typeface="Cambria Math" panose="02040503050406030204" pitchFamily="18" charset="0"/>
                                <a:cs typeface="Times New Roman" panose="02020603050405020304" pitchFamily="18" charset="0"/>
                              </a:rPr>
                              <m:t>𝒙</m:t>
                            </m:r>
                          </m:e>
                        </m:d>
                        <m:r>
                          <a:rPr lang="en-US" altLang="zh-TW" sz="1800" b="1" i="1">
                            <a:solidFill>
                              <a:srgbClr val="002060"/>
                            </a:solidFill>
                            <a:latin typeface="Cambria Math" panose="02040503050406030204" pitchFamily="18" charset="0"/>
                            <a:cs typeface="Times New Roman" panose="02020603050405020304" pitchFamily="18" charset="0"/>
                          </a:rPr>
                          <m:t>=</m:t>
                        </m:r>
                        <m:sSup>
                          <m:sSupPr>
                            <m:ctrlPr>
                              <a:rPr lang="en-US" altLang="zh-TW" sz="1800" b="1" i="1">
                                <a:solidFill>
                                  <a:srgbClr val="002060"/>
                                </a:solidFill>
                                <a:latin typeface="Cambria Math" panose="02040503050406030204" pitchFamily="18" charset="0"/>
                                <a:cs typeface="Times New Roman" panose="02020603050405020304" pitchFamily="18" charset="0"/>
                              </a:rPr>
                            </m:ctrlPr>
                          </m:sSupPr>
                          <m:e>
                            <m:r>
                              <a:rPr lang="en-US" altLang="zh-TW" sz="1800" b="1" i="1">
                                <a:solidFill>
                                  <a:srgbClr val="002060"/>
                                </a:solidFill>
                                <a:latin typeface="Cambria Math" panose="02040503050406030204" pitchFamily="18" charset="0"/>
                                <a:cs typeface="Times New Roman" panose="02020603050405020304" pitchFamily="18" charset="0"/>
                              </a:rPr>
                              <m:t>𝒙</m:t>
                            </m:r>
                          </m:e>
                          <m:sup>
                            <m:r>
                              <a:rPr lang="en-US" altLang="zh-TW" sz="1800" b="1" i="1">
                                <a:solidFill>
                                  <a:srgbClr val="002060"/>
                                </a:solidFill>
                                <a:latin typeface="Cambria Math" panose="02040503050406030204" pitchFamily="18" charset="0"/>
                                <a:cs typeface="Times New Roman" panose="02020603050405020304" pitchFamily="18" charset="0"/>
                              </a:rPr>
                              <m:t>𝟐</m:t>
                            </m:r>
                          </m:sup>
                        </m:sSup>
                      </m:oMath>
                    </m:oMathPara>
                  </a14:m>
                  <a:endParaRPr lang="zh-TW" altLang="en-US" sz="1800" b="1" dirty="0">
                    <a:latin typeface="Times New Roman" panose="02020603050405020304" pitchFamily="18" charset="0"/>
                    <a:cs typeface="Times New Roman" panose="02020603050405020304" pitchFamily="18" charset="0"/>
                  </a:endParaRPr>
                </a:p>
              </p:txBody>
            </p:sp>
          </mc:Choice>
          <mc:Fallback xmlns="">
            <p:sp>
              <p:nvSpPr>
                <p:cNvPr id="78" name="Rectangle 1">
                  <a:extLst>
                    <a:ext uri="{FF2B5EF4-FFF2-40B4-BE49-F238E27FC236}">
                      <a16:creationId xmlns:a16="http://schemas.microsoft.com/office/drawing/2014/main" id="{F302F0AC-721D-4C83-A861-1FB43E86955C}"/>
                    </a:ext>
                  </a:extLst>
                </p:cNvPr>
                <p:cNvSpPr>
                  <a:spLocks noRot="1" noChangeAspect="1" noMove="1" noResize="1" noEditPoints="1" noAdjustHandles="1" noChangeArrowheads="1" noChangeShapeType="1" noTextEdit="1"/>
                </p:cNvSpPr>
                <p:nvPr/>
              </p:nvSpPr>
              <p:spPr>
                <a:xfrm>
                  <a:off x="1570081" y="4680496"/>
                  <a:ext cx="2673410" cy="815910"/>
                </a:xfrm>
                <a:prstGeom prst="rect">
                  <a:avLst/>
                </a:prstGeom>
                <a:blipFill>
                  <a:blip r:embed="rId18"/>
                  <a:stretch>
                    <a:fillRect l="-2564" t="-5607" r="-1994"/>
                  </a:stretch>
                </a:blipFill>
              </p:spPr>
              <p:txBody>
                <a:bodyPr/>
                <a:lstStyle/>
                <a:p>
                  <a:r>
                    <a:rPr lang="zh-TW" altLang="en-US">
                      <a:noFill/>
                    </a:rPr>
                    <a:t> </a:t>
                  </a:r>
                </a:p>
              </p:txBody>
            </p:sp>
          </mc:Fallback>
        </mc:AlternateContent>
        <p:pic>
          <p:nvPicPr>
            <p:cNvPr id="113" name="圖片 112">
              <a:extLst>
                <a:ext uri="{FF2B5EF4-FFF2-40B4-BE49-F238E27FC236}">
                  <a16:creationId xmlns:a16="http://schemas.microsoft.com/office/drawing/2014/main" id="{B17756AC-A3B2-4889-A61A-5D1B8FAEFB24}"/>
                </a:ext>
              </a:extLst>
            </p:cNvPr>
            <p:cNvPicPr>
              <a:picLocks/>
            </p:cNvPicPr>
            <p:nvPr/>
          </p:nvPicPr>
          <p:blipFill>
            <a:blip r:embed="rId19">
              <a:extLst>
                <a:ext uri="{28A0092B-C50C-407E-A947-70E740481C1C}">
                  <a14:useLocalDpi xmlns:a14="http://schemas.microsoft.com/office/drawing/2010/main" val="0"/>
                </a:ext>
              </a:extLst>
            </a:blip>
            <a:stretch>
              <a:fillRect/>
            </a:stretch>
          </p:blipFill>
          <p:spPr>
            <a:xfrm>
              <a:off x="4573233" y="1314897"/>
              <a:ext cx="1188720" cy="1179576"/>
            </a:xfrm>
            <a:prstGeom prst="rect">
              <a:avLst/>
            </a:prstGeom>
          </p:spPr>
        </p:pic>
        <p:pic>
          <p:nvPicPr>
            <p:cNvPr id="114" name="圖片 113">
              <a:extLst>
                <a:ext uri="{FF2B5EF4-FFF2-40B4-BE49-F238E27FC236}">
                  <a16:creationId xmlns:a16="http://schemas.microsoft.com/office/drawing/2014/main" id="{C808F2B9-0120-4991-9D1E-27C7796013B0}"/>
                </a:ext>
              </a:extLst>
            </p:cNvPr>
            <p:cNvPicPr>
              <a:picLocks/>
            </p:cNvPicPr>
            <p:nvPr/>
          </p:nvPicPr>
          <p:blipFill>
            <a:blip r:embed="rId20">
              <a:extLst>
                <a:ext uri="{28A0092B-C50C-407E-A947-70E740481C1C}">
                  <a14:useLocalDpi xmlns:a14="http://schemas.microsoft.com/office/drawing/2010/main" val="0"/>
                </a:ext>
              </a:extLst>
            </a:blip>
            <a:stretch>
              <a:fillRect/>
            </a:stretch>
          </p:blipFill>
          <p:spPr>
            <a:xfrm>
              <a:off x="4573233" y="3501555"/>
              <a:ext cx="1188720" cy="1179576"/>
            </a:xfrm>
            <a:prstGeom prst="rect">
              <a:avLst/>
            </a:prstGeom>
          </p:spPr>
        </p:pic>
        <p:pic>
          <p:nvPicPr>
            <p:cNvPr id="115" name="圖片 114">
              <a:extLst>
                <a:ext uri="{FF2B5EF4-FFF2-40B4-BE49-F238E27FC236}">
                  <a16:creationId xmlns:a16="http://schemas.microsoft.com/office/drawing/2014/main" id="{17D76298-2925-4BB7-9D5B-CA8CAE253F7D}"/>
                </a:ext>
              </a:extLst>
            </p:cNvPr>
            <p:cNvPicPr>
              <a:picLocks/>
            </p:cNvPicPr>
            <p:nvPr/>
          </p:nvPicPr>
          <p:blipFill>
            <a:blip r:embed="rId21"/>
            <a:stretch>
              <a:fillRect/>
            </a:stretch>
          </p:blipFill>
          <p:spPr>
            <a:xfrm>
              <a:off x="6586945" y="1314897"/>
              <a:ext cx="1188720" cy="1179576"/>
            </a:xfrm>
            <a:prstGeom prst="rect">
              <a:avLst/>
            </a:prstGeom>
          </p:spPr>
        </p:pic>
        <p:pic>
          <p:nvPicPr>
            <p:cNvPr id="116" name="圖片 115">
              <a:extLst>
                <a:ext uri="{FF2B5EF4-FFF2-40B4-BE49-F238E27FC236}">
                  <a16:creationId xmlns:a16="http://schemas.microsoft.com/office/drawing/2014/main" id="{E9CB86E0-BE25-4AEA-9BD3-860B639ADFB6}"/>
                </a:ext>
              </a:extLst>
            </p:cNvPr>
            <p:cNvPicPr>
              <a:picLocks/>
            </p:cNvPicPr>
            <p:nvPr/>
          </p:nvPicPr>
          <p:blipFill>
            <a:blip r:embed="rId22"/>
            <a:stretch>
              <a:fillRect/>
            </a:stretch>
          </p:blipFill>
          <p:spPr>
            <a:xfrm>
              <a:off x="6586945" y="3501555"/>
              <a:ext cx="1188720" cy="1179576"/>
            </a:xfrm>
            <a:prstGeom prst="rect">
              <a:avLst/>
            </a:prstGeom>
            <a:ln>
              <a:solidFill>
                <a:schemeClr val="tx1"/>
              </a:solidFill>
            </a:ln>
          </p:spPr>
        </p:pic>
        <p:sp>
          <p:nvSpPr>
            <p:cNvPr id="117" name="矩形 116">
              <a:extLst>
                <a:ext uri="{FF2B5EF4-FFF2-40B4-BE49-F238E27FC236}">
                  <a16:creationId xmlns:a16="http://schemas.microsoft.com/office/drawing/2014/main" id="{C883F810-4C3B-4BD3-BFC2-9843C7257581}"/>
                </a:ext>
              </a:extLst>
            </p:cNvPr>
            <p:cNvSpPr/>
            <p:nvPr/>
          </p:nvSpPr>
          <p:spPr>
            <a:xfrm>
              <a:off x="1992385" y="1466679"/>
              <a:ext cx="1828800" cy="9144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611551" rtl="0" eaLnBrk="1" latinLnBrk="0" hangingPunct="1">
                <a:defRPr sz="2408" kern="1200">
                  <a:solidFill>
                    <a:schemeClr val="dk1"/>
                  </a:solidFill>
                  <a:latin typeface="+mn-lt"/>
                  <a:ea typeface="+mn-ea"/>
                  <a:cs typeface="+mn-cs"/>
                </a:defRPr>
              </a:lvl1pPr>
              <a:lvl2pPr marL="611551" algn="l" defTabSz="611551" rtl="0" eaLnBrk="1" latinLnBrk="0" hangingPunct="1">
                <a:defRPr sz="2408" kern="1200">
                  <a:solidFill>
                    <a:schemeClr val="dk1"/>
                  </a:solidFill>
                  <a:latin typeface="+mn-lt"/>
                  <a:ea typeface="+mn-ea"/>
                  <a:cs typeface="+mn-cs"/>
                </a:defRPr>
              </a:lvl2pPr>
              <a:lvl3pPr marL="1223101" algn="l" defTabSz="611551" rtl="0" eaLnBrk="1" latinLnBrk="0" hangingPunct="1">
                <a:defRPr sz="2408" kern="1200">
                  <a:solidFill>
                    <a:schemeClr val="dk1"/>
                  </a:solidFill>
                  <a:latin typeface="+mn-lt"/>
                  <a:ea typeface="+mn-ea"/>
                  <a:cs typeface="+mn-cs"/>
                </a:defRPr>
              </a:lvl3pPr>
              <a:lvl4pPr marL="1834652" algn="l" defTabSz="611551" rtl="0" eaLnBrk="1" latinLnBrk="0" hangingPunct="1">
                <a:defRPr sz="2408" kern="1200">
                  <a:solidFill>
                    <a:schemeClr val="dk1"/>
                  </a:solidFill>
                  <a:latin typeface="+mn-lt"/>
                  <a:ea typeface="+mn-ea"/>
                  <a:cs typeface="+mn-cs"/>
                </a:defRPr>
              </a:lvl4pPr>
              <a:lvl5pPr marL="2446203" algn="l" defTabSz="611551" rtl="0" eaLnBrk="1" latinLnBrk="0" hangingPunct="1">
                <a:defRPr sz="2408" kern="1200">
                  <a:solidFill>
                    <a:schemeClr val="dk1"/>
                  </a:solidFill>
                  <a:latin typeface="+mn-lt"/>
                  <a:ea typeface="+mn-ea"/>
                  <a:cs typeface="+mn-cs"/>
                </a:defRPr>
              </a:lvl5pPr>
              <a:lvl6pPr marL="3057754" algn="l" defTabSz="611551" rtl="0" eaLnBrk="1" latinLnBrk="0" hangingPunct="1">
                <a:defRPr sz="2408" kern="1200">
                  <a:solidFill>
                    <a:schemeClr val="dk1"/>
                  </a:solidFill>
                  <a:latin typeface="+mn-lt"/>
                  <a:ea typeface="+mn-ea"/>
                  <a:cs typeface="+mn-cs"/>
                </a:defRPr>
              </a:lvl6pPr>
              <a:lvl7pPr marL="3669304" algn="l" defTabSz="611551" rtl="0" eaLnBrk="1" latinLnBrk="0" hangingPunct="1">
                <a:defRPr sz="2408" kern="1200">
                  <a:solidFill>
                    <a:schemeClr val="dk1"/>
                  </a:solidFill>
                  <a:latin typeface="+mn-lt"/>
                  <a:ea typeface="+mn-ea"/>
                  <a:cs typeface="+mn-cs"/>
                </a:defRPr>
              </a:lvl7pPr>
              <a:lvl8pPr marL="4280855" algn="l" defTabSz="611551" rtl="0" eaLnBrk="1" latinLnBrk="0" hangingPunct="1">
                <a:defRPr sz="2408" kern="1200">
                  <a:solidFill>
                    <a:schemeClr val="dk1"/>
                  </a:solidFill>
                  <a:latin typeface="+mn-lt"/>
                  <a:ea typeface="+mn-ea"/>
                  <a:cs typeface="+mn-cs"/>
                </a:defRPr>
              </a:lvl8pPr>
              <a:lvl9pPr marL="4892406" algn="l" defTabSz="611551" rtl="0" eaLnBrk="1" latinLnBrk="0" hangingPunct="1">
                <a:defRPr sz="2408" kern="1200">
                  <a:solidFill>
                    <a:schemeClr val="dk1"/>
                  </a:solidFill>
                  <a:latin typeface="+mn-lt"/>
                  <a:ea typeface="+mn-ea"/>
                  <a:cs typeface="+mn-cs"/>
                </a:defRPr>
              </a:lvl9pPr>
            </a:lstStyle>
            <a:p>
              <a:pPr algn="ctr"/>
              <a:r>
                <a:rPr lang="en-US" altLang="zh-TW" sz="1800" dirty="0">
                  <a:solidFill>
                    <a:schemeClr val="tx1"/>
                  </a:solidFill>
                  <a:latin typeface="Times New Roman" panose="02020603050405020304" pitchFamily="18" charset="0"/>
                  <a:cs typeface="Times New Roman" panose="02020603050405020304" pitchFamily="18" charset="0"/>
                </a:rPr>
                <a:t>CNN</a:t>
              </a:r>
              <a:endParaRPr lang="zh-TW" altLang="en-US" sz="1800" dirty="0">
                <a:solidFill>
                  <a:schemeClr val="tx1"/>
                </a:solidFill>
                <a:latin typeface="Times New Roman" panose="02020603050405020304" pitchFamily="18" charset="0"/>
                <a:cs typeface="Times New Roman" panose="02020603050405020304" pitchFamily="18" charset="0"/>
              </a:endParaRPr>
            </a:p>
          </p:txBody>
        </p:sp>
      </p:grpSp>
      <p:sp>
        <p:nvSpPr>
          <p:cNvPr id="4" name="文字方塊 3">
            <a:extLst>
              <a:ext uri="{FF2B5EF4-FFF2-40B4-BE49-F238E27FC236}">
                <a16:creationId xmlns:a16="http://schemas.microsoft.com/office/drawing/2014/main" id="{5DD934F2-DC6D-4799-B9BA-8EDD54F84F99}"/>
              </a:ext>
            </a:extLst>
          </p:cNvPr>
          <p:cNvSpPr txBox="1"/>
          <p:nvPr/>
        </p:nvSpPr>
        <p:spPr>
          <a:xfrm>
            <a:off x="3169430" y="0"/>
            <a:ext cx="5340180" cy="584775"/>
          </a:xfrm>
          <a:prstGeom prst="rect">
            <a:avLst/>
          </a:prstGeom>
          <a:noFill/>
        </p:spPr>
        <p:txBody>
          <a:bodyPr wrap="none" rtlCol="0">
            <a:spAutoFit/>
          </a:bodyPr>
          <a:lstStyle/>
          <a:p>
            <a:r>
              <a:rPr lang="en-US" altLang="zh-TW" sz="3200" dirty="0">
                <a:solidFill>
                  <a:srgbClr val="002060"/>
                </a:solidFill>
              </a:rPr>
              <a:t>LDR Image formation pipeline</a:t>
            </a:r>
            <a:endParaRPr lang="zh-TW" altLang="en-US" sz="3200" dirty="0">
              <a:solidFill>
                <a:srgbClr val="002060"/>
              </a:solidFill>
            </a:endParaRPr>
          </a:p>
        </p:txBody>
      </p:sp>
      <p:pic>
        <p:nvPicPr>
          <p:cNvPr id="5" name="圖片 4">
            <a:extLst>
              <a:ext uri="{FF2B5EF4-FFF2-40B4-BE49-F238E27FC236}">
                <a16:creationId xmlns:a16="http://schemas.microsoft.com/office/drawing/2014/main" id="{77563054-0B0B-4F73-872C-E7AA2AF3D406}"/>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943247" y="1113858"/>
            <a:ext cx="1321733" cy="864000"/>
          </a:xfrm>
          <a:prstGeom prst="rect">
            <a:avLst/>
          </a:prstGeom>
          <a:ln w="28575">
            <a:solidFill>
              <a:schemeClr val="tx1"/>
            </a:solidFill>
          </a:ln>
        </p:spPr>
      </p:pic>
      <p:cxnSp>
        <p:nvCxnSpPr>
          <p:cNvPr id="6" name="直線單箭頭接點 5">
            <a:extLst>
              <a:ext uri="{FF2B5EF4-FFF2-40B4-BE49-F238E27FC236}">
                <a16:creationId xmlns:a16="http://schemas.microsoft.com/office/drawing/2014/main" id="{4C114AD1-2A4D-4FBA-9682-49FD15A0F3FC}"/>
              </a:ext>
            </a:extLst>
          </p:cNvPr>
          <p:cNvCxnSpPr/>
          <p:nvPr/>
        </p:nvCxnSpPr>
        <p:spPr>
          <a:xfrm flipH="1">
            <a:off x="1531545" y="1538946"/>
            <a:ext cx="365760" cy="1"/>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7" name="圖片 6">
            <a:extLst>
              <a:ext uri="{FF2B5EF4-FFF2-40B4-BE49-F238E27FC236}">
                <a16:creationId xmlns:a16="http://schemas.microsoft.com/office/drawing/2014/main" id="{B35F781E-37F2-46BB-95C3-37B7837FDDC5}"/>
              </a:ext>
            </a:extLst>
          </p:cNvPr>
          <p:cNvPicPr>
            <a:picLocks noChangeAspect="1"/>
          </p:cNvPicPr>
          <p:nvPr/>
        </p:nvPicPr>
        <p:blipFill>
          <a:blip r:embed="rId24"/>
          <a:stretch>
            <a:fillRect/>
          </a:stretch>
        </p:blipFill>
        <p:spPr>
          <a:xfrm>
            <a:off x="7292541" y="1068146"/>
            <a:ext cx="952560" cy="941601"/>
          </a:xfrm>
          <a:prstGeom prst="rect">
            <a:avLst/>
          </a:prstGeom>
        </p:spPr>
      </p:pic>
      <p:sp>
        <p:nvSpPr>
          <p:cNvPr id="8" name="文字方塊 58">
            <a:extLst>
              <a:ext uri="{FF2B5EF4-FFF2-40B4-BE49-F238E27FC236}">
                <a16:creationId xmlns:a16="http://schemas.microsoft.com/office/drawing/2014/main" id="{29DE838F-F4DB-4003-B0FC-CE5DC075DBE4}"/>
              </a:ext>
            </a:extLst>
          </p:cNvPr>
          <p:cNvSpPr txBox="1"/>
          <p:nvPr/>
        </p:nvSpPr>
        <p:spPr>
          <a:xfrm>
            <a:off x="719277" y="2001029"/>
            <a:ext cx="671979"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sp>
        <p:nvSpPr>
          <p:cNvPr id="10" name="文字方塊 61">
            <a:extLst>
              <a:ext uri="{FF2B5EF4-FFF2-40B4-BE49-F238E27FC236}">
                <a16:creationId xmlns:a16="http://schemas.microsoft.com/office/drawing/2014/main" id="{6EA8853C-0097-4E12-BA4F-F6835E833DC9}"/>
              </a:ext>
            </a:extLst>
          </p:cNvPr>
          <p:cNvSpPr txBox="1"/>
          <p:nvPr/>
        </p:nvSpPr>
        <p:spPr>
          <a:xfrm>
            <a:off x="7072637" y="2001029"/>
            <a:ext cx="1392369"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Linear 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sp>
        <p:nvSpPr>
          <p:cNvPr id="11" name="文字方塊 62">
            <a:extLst>
              <a:ext uri="{FF2B5EF4-FFF2-40B4-BE49-F238E27FC236}">
                <a16:creationId xmlns:a16="http://schemas.microsoft.com/office/drawing/2014/main" id="{743BCA92-4FEF-4EAD-8607-8DF32F819953}"/>
              </a:ext>
            </a:extLst>
          </p:cNvPr>
          <p:cNvSpPr txBox="1"/>
          <p:nvPr/>
        </p:nvSpPr>
        <p:spPr>
          <a:xfrm>
            <a:off x="10787921" y="2001029"/>
            <a:ext cx="697627"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HDR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sp>
        <p:nvSpPr>
          <p:cNvPr id="12" name="文字方塊 64">
            <a:extLst>
              <a:ext uri="{FF2B5EF4-FFF2-40B4-BE49-F238E27FC236}">
                <a16:creationId xmlns:a16="http://schemas.microsoft.com/office/drawing/2014/main" id="{6F748842-32F1-4A2A-9189-CB33E68BB89A}"/>
              </a:ext>
            </a:extLst>
          </p:cNvPr>
          <p:cNvSpPr txBox="1"/>
          <p:nvPr/>
        </p:nvSpPr>
        <p:spPr>
          <a:xfrm>
            <a:off x="8511196" y="2166437"/>
            <a:ext cx="2185834" cy="646331"/>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dirty="0">
                <a:latin typeface="Times New Roman" panose="02020603050405020304" pitchFamily="18" charset="0"/>
                <a:cs typeface="Times New Roman" panose="02020603050405020304" pitchFamily="18" charset="0"/>
              </a:rPr>
              <a:t>Dynamic range clipping</a:t>
            </a:r>
          </a:p>
        </p:txBody>
      </p:sp>
      <p:sp>
        <p:nvSpPr>
          <p:cNvPr id="13" name="文字方塊 60">
            <a:extLst>
              <a:ext uri="{FF2B5EF4-FFF2-40B4-BE49-F238E27FC236}">
                <a16:creationId xmlns:a16="http://schemas.microsoft.com/office/drawing/2014/main" id="{59C128E7-F79A-4EF9-BA16-0391346E473F}"/>
              </a:ext>
            </a:extLst>
          </p:cNvPr>
          <p:cNvSpPr txBox="1"/>
          <p:nvPr/>
        </p:nvSpPr>
        <p:spPr>
          <a:xfrm>
            <a:off x="5267552" y="2159525"/>
            <a:ext cx="1919738" cy="646331"/>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dirty="0">
                <a:latin typeface="Times New Roman" panose="02020603050405020304" pitchFamily="18" charset="0"/>
                <a:cs typeface="Times New Roman" panose="02020603050405020304" pitchFamily="18" charset="0"/>
              </a:rPr>
              <a:t>Non-linear mapping</a:t>
            </a:r>
            <a:endParaRPr lang="zh-TW" altLang="en-US" sz="1800" dirty="0">
              <a:latin typeface="Times New Roman" panose="02020603050405020304" pitchFamily="18" charset="0"/>
              <a:cs typeface="Times New Roman" panose="02020603050405020304" pitchFamily="18" charset="0"/>
            </a:endParaRPr>
          </a:p>
        </p:txBody>
      </p:sp>
      <p:sp>
        <p:nvSpPr>
          <p:cNvPr id="14" name="文字方塊 61">
            <a:extLst>
              <a:ext uri="{FF2B5EF4-FFF2-40B4-BE49-F238E27FC236}">
                <a16:creationId xmlns:a16="http://schemas.microsoft.com/office/drawing/2014/main" id="{A664DE4D-DF32-412E-B8B8-B879B3166FEE}"/>
              </a:ext>
            </a:extLst>
          </p:cNvPr>
          <p:cNvSpPr txBox="1"/>
          <p:nvPr/>
        </p:nvSpPr>
        <p:spPr>
          <a:xfrm>
            <a:off x="3505730" y="2001029"/>
            <a:ext cx="1789913"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Non-linear 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cxnSp>
        <p:nvCxnSpPr>
          <p:cNvPr id="15" name="直線單箭頭接點 14">
            <a:extLst>
              <a:ext uri="{FF2B5EF4-FFF2-40B4-BE49-F238E27FC236}">
                <a16:creationId xmlns:a16="http://schemas.microsoft.com/office/drawing/2014/main" id="{02372F2B-0397-448C-A797-FB6210CB4E0B}"/>
              </a:ext>
            </a:extLst>
          </p:cNvPr>
          <p:cNvCxnSpPr/>
          <p:nvPr/>
        </p:nvCxnSpPr>
        <p:spPr>
          <a:xfrm flipH="1">
            <a:off x="3555276" y="1538946"/>
            <a:ext cx="365760" cy="1"/>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單箭頭接點 15">
            <a:extLst>
              <a:ext uri="{FF2B5EF4-FFF2-40B4-BE49-F238E27FC236}">
                <a16:creationId xmlns:a16="http://schemas.microsoft.com/office/drawing/2014/main" id="{9C4840A1-7402-48F6-B53F-4C78C803B7D5}"/>
              </a:ext>
            </a:extLst>
          </p:cNvPr>
          <p:cNvCxnSpPr/>
          <p:nvPr/>
        </p:nvCxnSpPr>
        <p:spPr>
          <a:xfrm flipH="1">
            <a:off x="4875808" y="1538946"/>
            <a:ext cx="365760" cy="1"/>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單箭頭接點 16">
            <a:extLst>
              <a:ext uri="{FF2B5EF4-FFF2-40B4-BE49-F238E27FC236}">
                <a16:creationId xmlns:a16="http://schemas.microsoft.com/office/drawing/2014/main" id="{56FC0953-8000-4CAA-942E-50B95979834C}"/>
              </a:ext>
            </a:extLst>
          </p:cNvPr>
          <p:cNvCxnSpPr/>
          <p:nvPr/>
        </p:nvCxnSpPr>
        <p:spPr>
          <a:xfrm flipH="1">
            <a:off x="6911759" y="1537396"/>
            <a:ext cx="365760" cy="310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單箭頭接點 17">
            <a:extLst>
              <a:ext uri="{FF2B5EF4-FFF2-40B4-BE49-F238E27FC236}">
                <a16:creationId xmlns:a16="http://schemas.microsoft.com/office/drawing/2014/main" id="{6792211C-E5BE-47CE-9096-318F114C2A50}"/>
              </a:ext>
            </a:extLst>
          </p:cNvPr>
          <p:cNvCxnSpPr/>
          <p:nvPr/>
        </p:nvCxnSpPr>
        <p:spPr>
          <a:xfrm flipH="1">
            <a:off x="8245592" y="1538946"/>
            <a:ext cx="365760"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單箭頭接點 18">
            <a:extLst>
              <a:ext uri="{FF2B5EF4-FFF2-40B4-BE49-F238E27FC236}">
                <a16:creationId xmlns:a16="http://schemas.microsoft.com/office/drawing/2014/main" id="{96A7AE89-0E37-41C2-A74E-C44C81D7A7D5}"/>
              </a:ext>
            </a:extLst>
          </p:cNvPr>
          <p:cNvCxnSpPr/>
          <p:nvPr/>
        </p:nvCxnSpPr>
        <p:spPr>
          <a:xfrm flipH="1">
            <a:off x="10299017" y="1538946"/>
            <a:ext cx="365760"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21" name="圖片 20">
            <a:extLst>
              <a:ext uri="{FF2B5EF4-FFF2-40B4-BE49-F238E27FC236}">
                <a16:creationId xmlns:a16="http://schemas.microsoft.com/office/drawing/2014/main" id="{4903F9D3-C9BC-4D0A-9F08-D0990D486BBC}"/>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566555" y="1106946"/>
            <a:ext cx="1321733" cy="864000"/>
          </a:xfrm>
          <a:prstGeom prst="rect">
            <a:avLst/>
          </a:prstGeom>
          <a:ln w="28575">
            <a:solidFill>
              <a:schemeClr val="tx1"/>
            </a:solidFill>
          </a:ln>
        </p:spPr>
      </p:pic>
      <p:pic>
        <p:nvPicPr>
          <p:cNvPr id="22" name="圖片 21">
            <a:extLst>
              <a:ext uri="{FF2B5EF4-FFF2-40B4-BE49-F238E27FC236}">
                <a16:creationId xmlns:a16="http://schemas.microsoft.com/office/drawing/2014/main" id="{15E15D9C-96DE-48A3-BC07-4CEAE2F072C7}"/>
              </a:ext>
            </a:extLst>
          </p:cNvPr>
          <p:cNvPicPr>
            <a:picLocks/>
          </p:cNvPicPr>
          <p:nvPr/>
        </p:nvPicPr>
        <p:blipFill>
          <a:blip r:embed="rId26">
            <a:extLst>
              <a:ext uri="{28A0092B-C50C-407E-A947-70E740481C1C}">
                <a14:useLocalDpi xmlns:a14="http://schemas.microsoft.com/office/drawing/2010/main" val="0"/>
              </a:ext>
            </a:extLst>
          </a:blip>
          <a:stretch>
            <a:fillRect/>
          </a:stretch>
        </p:blipFill>
        <p:spPr>
          <a:xfrm>
            <a:off x="3925198" y="1067115"/>
            <a:ext cx="950976" cy="943661"/>
          </a:xfrm>
          <a:prstGeom prst="rect">
            <a:avLst/>
          </a:prstGeom>
        </p:spPr>
      </p:pic>
      <p:pic>
        <p:nvPicPr>
          <p:cNvPr id="23" name="圖片 22">
            <a:extLst>
              <a:ext uri="{FF2B5EF4-FFF2-40B4-BE49-F238E27FC236}">
                <a16:creationId xmlns:a16="http://schemas.microsoft.com/office/drawing/2014/main" id="{43E2B132-0240-4B66-B62F-320CCF2FB6C4}"/>
              </a:ext>
            </a:extLst>
          </p:cNvPr>
          <p:cNvPicPr>
            <a:picLocks noChangeAspect="1"/>
          </p:cNvPicPr>
          <p:nvPr/>
        </p:nvPicPr>
        <p:blipFill>
          <a:blip r:embed="rId13"/>
          <a:stretch>
            <a:fillRect/>
          </a:stretch>
        </p:blipFill>
        <p:spPr>
          <a:xfrm>
            <a:off x="10660455" y="1064045"/>
            <a:ext cx="952560" cy="941601"/>
          </a:xfrm>
          <a:prstGeom prst="rect">
            <a:avLst/>
          </a:prstGeom>
        </p:spPr>
      </p:pic>
      <p:pic>
        <p:nvPicPr>
          <p:cNvPr id="24" name="圖片 23">
            <a:extLst>
              <a:ext uri="{FF2B5EF4-FFF2-40B4-BE49-F238E27FC236}">
                <a16:creationId xmlns:a16="http://schemas.microsoft.com/office/drawing/2014/main" id="{A394E57D-B4A3-478D-8ABA-4E167212C6F4}"/>
              </a:ext>
            </a:extLst>
          </p:cNvPr>
          <p:cNvPicPr>
            <a:picLocks noChangeAspect="1"/>
          </p:cNvPicPr>
          <p:nvPr/>
        </p:nvPicPr>
        <p:blipFill>
          <a:blip r:embed="rId14"/>
          <a:stretch>
            <a:fillRect/>
          </a:stretch>
        </p:blipFill>
        <p:spPr>
          <a:xfrm>
            <a:off x="578985" y="1064045"/>
            <a:ext cx="952560" cy="941601"/>
          </a:xfrm>
          <a:prstGeom prst="rect">
            <a:avLst/>
          </a:prstGeom>
        </p:spPr>
      </p:pic>
      <p:sp>
        <p:nvSpPr>
          <p:cNvPr id="25" name="TextBox 1">
            <a:extLst>
              <a:ext uri="{FF2B5EF4-FFF2-40B4-BE49-F238E27FC236}">
                <a16:creationId xmlns:a16="http://schemas.microsoft.com/office/drawing/2014/main" id="{B045E4B2-31D1-4736-97D6-014B3265DD10}"/>
              </a:ext>
            </a:extLst>
          </p:cNvPr>
          <p:cNvSpPr txBox="1"/>
          <p:nvPr/>
        </p:nvSpPr>
        <p:spPr>
          <a:xfrm>
            <a:off x="9165201" y="1943623"/>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irradiance</a:t>
            </a:r>
          </a:p>
        </p:txBody>
      </p:sp>
      <p:sp>
        <p:nvSpPr>
          <p:cNvPr id="26" name="TextBox 22">
            <a:extLst>
              <a:ext uri="{FF2B5EF4-FFF2-40B4-BE49-F238E27FC236}">
                <a16:creationId xmlns:a16="http://schemas.microsoft.com/office/drawing/2014/main" id="{1F24539C-9A7F-4A68-816C-8C5C722E7F7C}"/>
              </a:ext>
            </a:extLst>
          </p:cNvPr>
          <p:cNvSpPr txBox="1"/>
          <p:nvPr/>
        </p:nvSpPr>
        <p:spPr>
          <a:xfrm rot="5400000">
            <a:off x="8350701" y="1407358"/>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irradiance</a:t>
            </a:r>
          </a:p>
        </p:txBody>
      </p:sp>
      <p:sp>
        <p:nvSpPr>
          <p:cNvPr id="27" name="TextBox 23">
            <a:extLst>
              <a:ext uri="{FF2B5EF4-FFF2-40B4-BE49-F238E27FC236}">
                <a16:creationId xmlns:a16="http://schemas.microsoft.com/office/drawing/2014/main" id="{478AB212-EE66-4E27-98D4-4DF9D05DF936}"/>
              </a:ext>
            </a:extLst>
          </p:cNvPr>
          <p:cNvSpPr txBox="1"/>
          <p:nvPr/>
        </p:nvSpPr>
        <p:spPr>
          <a:xfrm>
            <a:off x="5788509" y="1936711"/>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irradiance</a:t>
            </a:r>
          </a:p>
        </p:txBody>
      </p:sp>
      <p:sp>
        <p:nvSpPr>
          <p:cNvPr id="28" name="TextBox 24">
            <a:extLst>
              <a:ext uri="{FF2B5EF4-FFF2-40B4-BE49-F238E27FC236}">
                <a16:creationId xmlns:a16="http://schemas.microsoft.com/office/drawing/2014/main" id="{6486849F-8F14-4A74-AC0B-A138F86FAF22}"/>
              </a:ext>
            </a:extLst>
          </p:cNvPr>
          <p:cNvSpPr txBox="1"/>
          <p:nvPr/>
        </p:nvSpPr>
        <p:spPr>
          <a:xfrm rot="5400000">
            <a:off x="4972994" y="1400446"/>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intensity</a:t>
            </a:r>
          </a:p>
        </p:txBody>
      </p:sp>
      <p:sp>
        <p:nvSpPr>
          <p:cNvPr id="88" name="文字方塊 87">
            <a:extLst>
              <a:ext uri="{FF2B5EF4-FFF2-40B4-BE49-F238E27FC236}">
                <a16:creationId xmlns:a16="http://schemas.microsoft.com/office/drawing/2014/main" id="{32DCC516-8D6E-4E95-93B4-D344E24C0FF6}"/>
              </a:ext>
            </a:extLst>
          </p:cNvPr>
          <p:cNvSpPr txBox="1"/>
          <p:nvPr/>
        </p:nvSpPr>
        <p:spPr>
          <a:xfrm>
            <a:off x="2253730" y="6273225"/>
            <a:ext cx="7684540" cy="584775"/>
          </a:xfrm>
          <a:prstGeom prst="rect">
            <a:avLst/>
          </a:prstGeom>
          <a:noFill/>
        </p:spPr>
        <p:txBody>
          <a:bodyPr wrap="none" rtlCol="0">
            <a:spAutoFit/>
          </a:bodyPr>
          <a:lstStyle/>
          <a:p>
            <a:r>
              <a:rPr lang="en-US" altLang="zh-TW" sz="3200" dirty="0">
                <a:solidFill>
                  <a:srgbClr val="002060"/>
                </a:solidFill>
              </a:rPr>
              <a:t>HDRCNN [</a:t>
            </a:r>
            <a:r>
              <a:rPr lang="en-US" altLang="zh-TW" sz="3200" dirty="0" err="1">
                <a:solidFill>
                  <a:srgbClr val="002060"/>
                </a:solidFill>
              </a:rPr>
              <a:t>Eilertsen</a:t>
            </a:r>
            <a:r>
              <a:rPr lang="en-US" altLang="zh-TW" sz="3200" dirty="0">
                <a:solidFill>
                  <a:srgbClr val="002060"/>
                </a:solidFill>
              </a:rPr>
              <a:t> et al., SIGGRAPH ASIA’17]</a:t>
            </a:r>
            <a:endParaRPr lang="zh-TW" altLang="en-US" sz="3200" dirty="0">
              <a:solidFill>
                <a:srgbClr val="002060"/>
              </a:solidFill>
            </a:endParaRPr>
          </a:p>
        </p:txBody>
      </p:sp>
      <p:sp>
        <p:nvSpPr>
          <p:cNvPr id="89" name="矩形: 圓角 88">
            <a:extLst>
              <a:ext uri="{FF2B5EF4-FFF2-40B4-BE49-F238E27FC236}">
                <a16:creationId xmlns:a16="http://schemas.microsoft.com/office/drawing/2014/main" id="{AD2B5061-9155-4555-86DB-2478AE1065BB}"/>
              </a:ext>
            </a:extLst>
          </p:cNvPr>
          <p:cNvSpPr/>
          <p:nvPr/>
        </p:nvSpPr>
        <p:spPr>
          <a:xfrm>
            <a:off x="81090" y="963362"/>
            <a:ext cx="5836110" cy="2780928"/>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endParaRPr lang="en-US" altLang="zh-TW" sz="2800" dirty="0"/>
          </a:p>
          <a:p>
            <a:endParaRPr lang="en-US" altLang="zh-TW" sz="2800" dirty="0"/>
          </a:p>
          <a:p>
            <a:endParaRPr lang="en-US" altLang="zh-TW" sz="2800" dirty="0"/>
          </a:p>
          <a:p>
            <a:endParaRPr lang="en-US" altLang="zh-TW" sz="2800" dirty="0"/>
          </a:p>
          <a:p>
            <a:r>
              <a:rPr lang="en-US" altLang="zh-TW" sz="2800" dirty="0"/>
              <a:t>Ignoring the quantization/banding</a:t>
            </a:r>
          </a:p>
          <a:p>
            <a:r>
              <a:rPr lang="en-US" altLang="zh-TW" sz="2800" dirty="0"/>
              <a:t>artifacts in the under-exposed areas</a:t>
            </a:r>
            <a:endParaRPr lang="zh-TW" altLang="en-US" sz="2800" dirty="0"/>
          </a:p>
        </p:txBody>
      </p:sp>
      <p:grpSp>
        <p:nvGrpSpPr>
          <p:cNvPr id="3" name="群組 2">
            <a:extLst>
              <a:ext uri="{FF2B5EF4-FFF2-40B4-BE49-F238E27FC236}">
                <a16:creationId xmlns:a16="http://schemas.microsoft.com/office/drawing/2014/main" id="{2A779EAB-4570-46A8-8D44-58ADC5289456}"/>
              </a:ext>
            </a:extLst>
          </p:cNvPr>
          <p:cNvGrpSpPr/>
          <p:nvPr/>
        </p:nvGrpSpPr>
        <p:grpSpPr>
          <a:xfrm>
            <a:off x="1919523" y="1100034"/>
            <a:ext cx="1742694" cy="1705822"/>
            <a:chOff x="1919523" y="1100034"/>
            <a:chExt cx="1742694" cy="1705822"/>
          </a:xfrm>
        </p:grpSpPr>
        <mc:AlternateContent xmlns:mc="http://schemas.openxmlformats.org/markup-compatibility/2006" xmlns:a14="http://schemas.microsoft.com/office/drawing/2010/main">
          <mc:Choice Requires="a14">
            <p:sp>
              <p:nvSpPr>
                <p:cNvPr id="9" name="文字方塊 59">
                  <a:extLst>
                    <a:ext uri="{FF2B5EF4-FFF2-40B4-BE49-F238E27FC236}">
                      <a16:creationId xmlns:a16="http://schemas.microsoft.com/office/drawing/2014/main" id="{FA1494CC-7851-45B2-8729-5DB459FA3AF4}"/>
                    </a:ext>
                  </a:extLst>
                </p:cNvPr>
                <p:cNvSpPr txBox="1"/>
                <p:nvPr/>
              </p:nvSpPr>
              <p:spPr>
                <a:xfrm>
                  <a:off x="2065305" y="2159525"/>
                  <a:ext cx="1596912" cy="646331"/>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dirty="0">
                      <a:solidFill>
                        <a:schemeClr val="tx1"/>
                      </a:solidFill>
                      <a:latin typeface="Times New Roman" panose="02020603050405020304" pitchFamily="18" charset="0"/>
                      <a:cs typeface="Times New Roman" panose="02020603050405020304" pitchFamily="18" charset="0"/>
                    </a:rPr>
                    <a:t>Quantization</a:t>
                  </a:r>
                </a:p>
                <a:p>
                  <a:pPr algn="ctr"/>
                  <a:r>
                    <a:rPr lang="en-US" altLang="zh-TW" sz="1800" dirty="0">
                      <a:solidFill>
                        <a:schemeClr val="tx1"/>
                      </a:solidFill>
                      <a:latin typeface="Times New Roman" panose="02020603050405020304" pitchFamily="18" charset="0"/>
                      <a:cs typeface="Times New Roman" panose="02020603050405020304" pitchFamily="18" charset="0"/>
                    </a:rPr>
                    <a:t>(32 bit </a:t>
                  </a:r>
                  <a14:m>
                    <m:oMath xmlns:m="http://schemas.openxmlformats.org/officeDocument/2006/math">
                      <m:r>
                        <a:rPr lang="en-US" altLang="zh-TW" sz="1800" b="0" i="1">
                          <a:solidFill>
                            <a:schemeClr val="tx1"/>
                          </a:solidFill>
                          <a:latin typeface="Cambria Math" charset="0"/>
                          <a:cs typeface="Times New Roman" panose="02020603050405020304" pitchFamily="18" charset="0"/>
                        </a:rPr>
                        <m:t>→</m:t>
                      </m:r>
                    </m:oMath>
                  </a14:m>
                  <a:r>
                    <a:rPr lang="en-US" altLang="zh-TW" sz="1800" dirty="0">
                      <a:solidFill>
                        <a:schemeClr val="tx1"/>
                      </a:solidFill>
                      <a:latin typeface="Times New Roman" panose="02020603050405020304" pitchFamily="18" charset="0"/>
                      <a:cs typeface="Times New Roman" panose="02020603050405020304" pitchFamily="18" charset="0"/>
                    </a:rPr>
                    <a:t> 8 bit)</a:t>
                  </a:r>
                  <a:endParaRPr lang="zh-TW" altLang="en-US" sz="18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9" name="文字方塊 59">
                  <a:extLst>
                    <a:ext uri="{FF2B5EF4-FFF2-40B4-BE49-F238E27FC236}">
                      <a16:creationId xmlns:a16="http://schemas.microsoft.com/office/drawing/2014/main" id="{FA1494CC-7851-45B2-8729-5DB459FA3AF4}"/>
                    </a:ext>
                  </a:extLst>
                </p:cNvPr>
                <p:cNvSpPr txBox="1">
                  <a:spLocks noRot="1" noChangeAspect="1" noMove="1" noResize="1" noEditPoints="1" noAdjustHandles="1" noChangeArrowheads="1" noChangeShapeType="1" noTextEdit="1"/>
                </p:cNvSpPr>
                <p:nvPr/>
              </p:nvSpPr>
              <p:spPr>
                <a:xfrm>
                  <a:off x="2065305" y="2159525"/>
                  <a:ext cx="1596912" cy="646331"/>
                </a:xfrm>
                <a:prstGeom prst="rect">
                  <a:avLst/>
                </a:prstGeom>
                <a:blipFill>
                  <a:blip r:embed="rId27"/>
                  <a:stretch>
                    <a:fillRect l="-3435" t="-4717" r="-3053" b="-14151"/>
                  </a:stretch>
                </a:blipFill>
              </p:spPr>
              <p:txBody>
                <a:bodyPr/>
                <a:lstStyle/>
                <a:p>
                  <a:r>
                    <a:rPr lang="zh-TW" altLang="en-US">
                      <a:noFill/>
                    </a:rPr>
                    <a:t> </a:t>
                  </a:r>
                </a:p>
              </p:txBody>
            </p:sp>
          </mc:Fallback>
        </mc:AlternateContent>
        <p:pic>
          <p:nvPicPr>
            <p:cNvPr id="20" name="圖片 19">
              <a:extLst>
                <a:ext uri="{FF2B5EF4-FFF2-40B4-BE49-F238E27FC236}">
                  <a16:creationId xmlns:a16="http://schemas.microsoft.com/office/drawing/2014/main" id="{C4019EF6-B744-450E-AD94-30A334B399F5}"/>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202895" y="1106946"/>
              <a:ext cx="1321733" cy="864000"/>
            </a:xfrm>
            <a:prstGeom prst="rect">
              <a:avLst/>
            </a:prstGeom>
            <a:ln w="28575">
              <a:solidFill>
                <a:schemeClr val="tx1"/>
              </a:solidFill>
            </a:ln>
          </p:spPr>
        </p:pic>
        <p:sp>
          <p:nvSpPr>
            <p:cNvPr id="29" name="TextBox 25">
              <a:extLst>
                <a:ext uri="{FF2B5EF4-FFF2-40B4-BE49-F238E27FC236}">
                  <a16:creationId xmlns:a16="http://schemas.microsoft.com/office/drawing/2014/main" id="{3DA7E2AB-B9AF-436F-8E98-4224B13E1EE7}"/>
                </a:ext>
              </a:extLst>
            </p:cNvPr>
            <p:cNvSpPr txBox="1"/>
            <p:nvPr/>
          </p:nvSpPr>
          <p:spPr>
            <a:xfrm>
              <a:off x="2424849" y="1936711"/>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intensity</a:t>
              </a:r>
            </a:p>
          </p:txBody>
        </p:sp>
        <p:sp>
          <p:nvSpPr>
            <p:cNvPr id="30" name="TextBox 26">
              <a:extLst>
                <a:ext uri="{FF2B5EF4-FFF2-40B4-BE49-F238E27FC236}">
                  <a16:creationId xmlns:a16="http://schemas.microsoft.com/office/drawing/2014/main" id="{71F298DA-6488-412E-986E-AA39A17E8A55}"/>
                </a:ext>
              </a:extLst>
            </p:cNvPr>
            <p:cNvSpPr txBox="1"/>
            <p:nvPr/>
          </p:nvSpPr>
          <p:spPr>
            <a:xfrm rot="5400000">
              <a:off x="1619111" y="1400446"/>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intensity</a:t>
              </a:r>
            </a:p>
          </p:txBody>
        </p:sp>
      </p:grpSp>
    </p:spTree>
    <p:extLst>
      <p:ext uri="{BB962C8B-B14F-4D97-AF65-F5344CB8AC3E}">
        <p14:creationId xmlns:p14="http://schemas.microsoft.com/office/powerpoint/2010/main" val="6897079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群組 89">
            <a:extLst>
              <a:ext uri="{FF2B5EF4-FFF2-40B4-BE49-F238E27FC236}">
                <a16:creationId xmlns:a16="http://schemas.microsoft.com/office/drawing/2014/main" id="{5B888360-DCBA-4535-BE66-447F75CA2C42}"/>
              </a:ext>
            </a:extLst>
          </p:cNvPr>
          <p:cNvGrpSpPr>
            <a:grpSpLocks noChangeAspect="1"/>
          </p:cNvGrpSpPr>
          <p:nvPr/>
        </p:nvGrpSpPr>
        <p:grpSpPr>
          <a:xfrm>
            <a:off x="578985" y="2962368"/>
            <a:ext cx="11031044" cy="3344301"/>
            <a:chOff x="-800268" y="1314897"/>
            <a:chExt cx="13792537" cy="4181509"/>
          </a:xfrm>
        </p:grpSpPr>
        <p:sp>
          <p:nvSpPr>
            <p:cNvPr id="91" name="矩形 90">
              <a:extLst>
                <a:ext uri="{FF2B5EF4-FFF2-40B4-BE49-F238E27FC236}">
                  <a16:creationId xmlns:a16="http://schemas.microsoft.com/office/drawing/2014/main" id="{15A99B22-3544-4C19-A98B-27D72A7465D5}"/>
                </a:ext>
              </a:extLst>
            </p:cNvPr>
            <p:cNvSpPr/>
            <p:nvPr/>
          </p:nvSpPr>
          <p:spPr>
            <a:xfrm>
              <a:off x="9329248" y="2554540"/>
              <a:ext cx="1828800" cy="9144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611551" rtl="0" eaLnBrk="1" latinLnBrk="0" hangingPunct="1">
                <a:defRPr sz="2408" kern="1200">
                  <a:solidFill>
                    <a:schemeClr val="dk1"/>
                  </a:solidFill>
                  <a:latin typeface="+mn-lt"/>
                  <a:ea typeface="+mn-ea"/>
                  <a:cs typeface="+mn-cs"/>
                </a:defRPr>
              </a:lvl1pPr>
              <a:lvl2pPr marL="611551" algn="l" defTabSz="611551" rtl="0" eaLnBrk="1" latinLnBrk="0" hangingPunct="1">
                <a:defRPr sz="2408" kern="1200">
                  <a:solidFill>
                    <a:schemeClr val="dk1"/>
                  </a:solidFill>
                  <a:latin typeface="+mn-lt"/>
                  <a:ea typeface="+mn-ea"/>
                  <a:cs typeface="+mn-cs"/>
                </a:defRPr>
              </a:lvl2pPr>
              <a:lvl3pPr marL="1223101" algn="l" defTabSz="611551" rtl="0" eaLnBrk="1" latinLnBrk="0" hangingPunct="1">
                <a:defRPr sz="2408" kern="1200">
                  <a:solidFill>
                    <a:schemeClr val="dk1"/>
                  </a:solidFill>
                  <a:latin typeface="+mn-lt"/>
                  <a:ea typeface="+mn-ea"/>
                  <a:cs typeface="+mn-cs"/>
                </a:defRPr>
              </a:lvl3pPr>
              <a:lvl4pPr marL="1834652" algn="l" defTabSz="611551" rtl="0" eaLnBrk="1" latinLnBrk="0" hangingPunct="1">
                <a:defRPr sz="2408" kern="1200">
                  <a:solidFill>
                    <a:schemeClr val="dk1"/>
                  </a:solidFill>
                  <a:latin typeface="+mn-lt"/>
                  <a:ea typeface="+mn-ea"/>
                  <a:cs typeface="+mn-cs"/>
                </a:defRPr>
              </a:lvl4pPr>
              <a:lvl5pPr marL="2446203" algn="l" defTabSz="611551" rtl="0" eaLnBrk="1" latinLnBrk="0" hangingPunct="1">
                <a:defRPr sz="2408" kern="1200">
                  <a:solidFill>
                    <a:schemeClr val="dk1"/>
                  </a:solidFill>
                  <a:latin typeface="+mn-lt"/>
                  <a:ea typeface="+mn-ea"/>
                  <a:cs typeface="+mn-cs"/>
                </a:defRPr>
              </a:lvl5pPr>
              <a:lvl6pPr marL="3057754" algn="l" defTabSz="611551" rtl="0" eaLnBrk="1" latinLnBrk="0" hangingPunct="1">
                <a:defRPr sz="2408" kern="1200">
                  <a:solidFill>
                    <a:schemeClr val="dk1"/>
                  </a:solidFill>
                  <a:latin typeface="+mn-lt"/>
                  <a:ea typeface="+mn-ea"/>
                  <a:cs typeface="+mn-cs"/>
                </a:defRPr>
              </a:lvl6pPr>
              <a:lvl7pPr marL="3669304" algn="l" defTabSz="611551" rtl="0" eaLnBrk="1" latinLnBrk="0" hangingPunct="1">
                <a:defRPr sz="2408" kern="1200">
                  <a:solidFill>
                    <a:schemeClr val="dk1"/>
                  </a:solidFill>
                  <a:latin typeface="+mn-lt"/>
                  <a:ea typeface="+mn-ea"/>
                  <a:cs typeface="+mn-cs"/>
                </a:defRPr>
              </a:lvl7pPr>
              <a:lvl8pPr marL="4280855" algn="l" defTabSz="611551" rtl="0" eaLnBrk="1" latinLnBrk="0" hangingPunct="1">
                <a:defRPr sz="2408" kern="1200">
                  <a:solidFill>
                    <a:schemeClr val="dk1"/>
                  </a:solidFill>
                  <a:latin typeface="+mn-lt"/>
                  <a:ea typeface="+mn-ea"/>
                  <a:cs typeface="+mn-cs"/>
                </a:defRPr>
              </a:lvl8pPr>
              <a:lvl9pPr marL="4892406" algn="l" defTabSz="611551" rtl="0" eaLnBrk="1" latinLnBrk="0" hangingPunct="1">
                <a:defRPr sz="2408" kern="1200">
                  <a:solidFill>
                    <a:schemeClr val="dk1"/>
                  </a:solidFill>
                  <a:latin typeface="+mn-lt"/>
                  <a:ea typeface="+mn-ea"/>
                  <a:cs typeface="+mn-cs"/>
                </a:defRPr>
              </a:lvl9pPr>
            </a:lstStyle>
            <a:p>
              <a:pPr algn="ctr"/>
              <a:r>
                <a:rPr lang="en-US" altLang="zh-TW" sz="1800" dirty="0">
                  <a:solidFill>
                    <a:schemeClr val="tx1"/>
                  </a:solidFill>
                  <a:latin typeface="Times New Roman" panose="02020603050405020304" pitchFamily="18" charset="0"/>
                  <a:cs typeface="Times New Roman" panose="02020603050405020304" pitchFamily="18" charset="0"/>
                </a:rPr>
                <a:t>Blending</a:t>
              </a:r>
              <a:endParaRPr lang="zh-TW" altLang="en-US" sz="1800" dirty="0">
                <a:solidFill>
                  <a:schemeClr val="tx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92" name="文字方塊 16">
                  <a:extLst>
                    <a:ext uri="{FF2B5EF4-FFF2-40B4-BE49-F238E27FC236}">
                      <a16:creationId xmlns:a16="http://schemas.microsoft.com/office/drawing/2014/main" id="{08855174-659F-45AE-9373-1EA27F1F7036}"/>
                    </a:ext>
                  </a:extLst>
                </p:cNvPr>
                <p:cNvSpPr txBox="1"/>
                <p:nvPr/>
              </p:nvSpPr>
              <p:spPr>
                <a:xfrm>
                  <a:off x="5928355" y="2497986"/>
                  <a:ext cx="2505901" cy="808133"/>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Over-exposed mask </a:t>
                  </a:r>
                  <a14:m>
                    <m:oMath xmlns:m="http://schemas.openxmlformats.org/officeDocument/2006/math">
                      <m:r>
                        <a:rPr lang="en-US" altLang="zh-TW" sz="1800" b="1" i="1" smtClean="0">
                          <a:solidFill>
                            <a:srgbClr val="002060"/>
                          </a:solidFill>
                          <a:latin typeface="Cambria Math" charset="0"/>
                          <a:cs typeface="Times New Roman" panose="02020603050405020304" pitchFamily="18" charset="0"/>
                        </a:rPr>
                        <m:t>𝑴</m:t>
                      </m:r>
                    </m:oMath>
                  </a14:m>
                  <a:endParaRPr lang="zh-TW" altLang="en-US" sz="1800" b="1" i="1"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58" name="文字方塊 16">
                  <a:extLst>
                    <a:ext uri="{FF2B5EF4-FFF2-40B4-BE49-F238E27FC236}">
                      <a16:creationId xmlns:a16="http://schemas.microsoft.com/office/drawing/2014/main" id="{46051D98-13F5-494D-B0E6-452B4EFBB7CE}"/>
                    </a:ext>
                  </a:extLst>
                </p:cNvPr>
                <p:cNvSpPr txBox="1">
                  <a:spLocks noRot="1" noChangeAspect="1" noMove="1" noResize="1" noEditPoints="1" noAdjustHandles="1" noChangeArrowheads="1" noChangeShapeType="1" noTextEdit="1"/>
                </p:cNvSpPr>
                <p:nvPr/>
              </p:nvSpPr>
              <p:spPr>
                <a:xfrm>
                  <a:off x="5928355" y="2497986"/>
                  <a:ext cx="2505901" cy="808133"/>
                </a:xfrm>
                <a:prstGeom prst="rect">
                  <a:avLst/>
                </a:prstGeom>
                <a:blipFill>
                  <a:blip r:embed="rId11"/>
                  <a:stretch>
                    <a:fillRect t="-4717" b="-1415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3" name="文字方塊 17">
                  <a:extLst>
                    <a:ext uri="{FF2B5EF4-FFF2-40B4-BE49-F238E27FC236}">
                      <a16:creationId xmlns:a16="http://schemas.microsoft.com/office/drawing/2014/main" id="{78CBAAD4-2051-49F1-928D-04ABA438D9D8}"/>
                    </a:ext>
                  </a:extLst>
                </p:cNvPr>
                <p:cNvSpPr txBox="1"/>
                <p:nvPr/>
              </p:nvSpPr>
              <p:spPr>
                <a:xfrm>
                  <a:off x="5874307" y="4680496"/>
                  <a:ext cx="2613996" cy="461790"/>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14:m>
                    <m:oMathPara xmlns:m="http://schemas.openxmlformats.org/officeDocument/2006/math">
                      <m:oMathParaPr>
                        <m:jc m:val="centerGroup"/>
                      </m:oMathParaPr>
                      <m:oMath xmlns:m="http://schemas.openxmlformats.org/officeDocument/2006/math">
                        <m:r>
                          <a:rPr lang="en-US" altLang="zh-TW" sz="1800" b="1" i="1" smtClean="0">
                            <a:solidFill>
                              <a:srgbClr val="002060"/>
                            </a:solidFill>
                            <a:latin typeface="Cambria Math" charset="0"/>
                            <a:cs typeface="Times New Roman" panose="02020603050405020304" pitchFamily="18" charset="0"/>
                          </a:rPr>
                          <m:t>𝟏</m:t>
                        </m:r>
                        <m:r>
                          <a:rPr lang="en-US" altLang="zh-TW" sz="1800" b="1" i="1" smtClean="0">
                            <a:solidFill>
                              <a:srgbClr val="002060"/>
                            </a:solidFill>
                            <a:latin typeface="Cambria Math" charset="0"/>
                            <a:cs typeface="Times New Roman" panose="02020603050405020304" pitchFamily="18" charset="0"/>
                          </a:rPr>
                          <m:t>−</m:t>
                        </m:r>
                        <m:r>
                          <a:rPr lang="en-US" altLang="zh-TW" sz="1800" b="1" i="1">
                            <a:solidFill>
                              <a:srgbClr val="002060"/>
                            </a:solidFill>
                            <a:latin typeface="Cambria Math" charset="0"/>
                            <a:cs typeface="Times New Roman" panose="02020603050405020304" pitchFamily="18" charset="0"/>
                          </a:rPr>
                          <m:t>𝑴</m:t>
                        </m:r>
                      </m:oMath>
                    </m:oMathPara>
                  </a14:m>
                  <a:endParaRPr lang="zh-TW" altLang="en-US" sz="1800" b="1"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59" name="文字方塊 17">
                  <a:extLst>
                    <a:ext uri="{FF2B5EF4-FFF2-40B4-BE49-F238E27FC236}">
                      <a16:creationId xmlns:a16="http://schemas.microsoft.com/office/drawing/2014/main" id="{1895B537-72DF-45D6-99CC-703CCBABF677}"/>
                    </a:ext>
                  </a:extLst>
                </p:cNvPr>
                <p:cNvSpPr txBox="1">
                  <a:spLocks noRot="1" noChangeAspect="1" noMove="1" noResize="1" noEditPoints="1" noAdjustHandles="1" noChangeArrowheads="1" noChangeShapeType="1" noTextEdit="1"/>
                </p:cNvSpPr>
                <p:nvPr/>
              </p:nvSpPr>
              <p:spPr>
                <a:xfrm>
                  <a:off x="5874307" y="4680496"/>
                  <a:ext cx="2613996" cy="461790"/>
                </a:xfrm>
                <a:prstGeom prst="rect">
                  <a:avLst/>
                </a:prstGeom>
                <a:blipFill>
                  <a:blip r:embed="rId12"/>
                  <a:stretch>
                    <a:fillRect/>
                  </a:stretch>
                </a:blipFill>
              </p:spPr>
              <p:txBody>
                <a:bodyPr/>
                <a:lstStyle/>
                <a:p>
                  <a:r>
                    <a:rPr lang="zh-TW" altLang="en-US">
                      <a:noFill/>
                    </a:rPr>
                    <a:t> </a:t>
                  </a:r>
                </a:p>
              </p:txBody>
            </p:sp>
          </mc:Fallback>
        </mc:AlternateContent>
        <p:cxnSp>
          <p:nvCxnSpPr>
            <p:cNvPr id="94" name="直線單箭頭接點 93">
              <a:extLst>
                <a:ext uri="{FF2B5EF4-FFF2-40B4-BE49-F238E27FC236}">
                  <a16:creationId xmlns:a16="http://schemas.microsoft.com/office/drawing/2014/main" id="{9ADCF30B-35D6-4CD6-8D7C-ABCACFDBFE00}"/>
                </a:ext>
              </a:extLst>
            </p:cNvPr>
            <p:cNvCxnSpPr>
              <a:cxnSpLocks/>
              <a:stCxn id="91" idx="3"/>
              <a:endCxn id="103" idx="1"/>
            </p:cNvCxnSpPr>
            <p:nvPr/>
          </p:nvCxnSpPr>
          <p:spPr>
            <a:xfrm>
              <a:off x="11158048" y="3011740"/>
              <a:ext cx="643521" cy="51"/>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95" name="直線單箭頭接點 94">
              <a:extLst>
                <a:ext uri="{FF2B5EF4-FFF2-40B4-BE49-F238E27FC236}">
                  <a16:creationId xmlns:a16="http://schemas.microsoft.com/office/drawing/2014/main" id="{EABB424F-8507-4F47-AB75-6AA027A347CC}"/>
                </a:ext>
              </a:extLst>
            </p:cNvPr>
            <p:cNvCxnSpPr>
              <a:cxnSpLocks/>
              <a:endCxn id="113" idx="1"/>
            </p:cNvCxnSpPr>
            <p:nvPr/>
          </p:nvCxnSpPr>
          <p:spPr>
            <a:xfrm>
              <a:off x="3784839" y="1904685"/>
              <a:ext cx="788394"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96" name="直線單箭頭接點 95">
              <a:extLst>
                <a:ext uri="{FF2B5EF4-FFF2-40B4-BE49-F238E27FC236}">
                  <a16:creationId xmlns:a16="http://schemas.microsoft.com/office/drawing/2014/main" id="{D6E0F5B7-9ECF-42D3-99DE-6147938803E0}"/>
                </a:ext>
              </a:extLst>
            </p:cNvPr>
            <p:cNvCxnSpPr>
              <a:cxnSpLocks/>
              <a:stCxn id="111" idx="3"/>
              <a:endCxn id="114" idx="1"/>
            </p:cNvCxnSpPr>
            <p:nvPr/>
          </p:nvCxnSpPr>
          <p:spPr>
            <a:xfrm>
              <a:off x="3732868" y="4091343"/>
              <a:ext cx="840365"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nvGrpSpPr>
            <p:cNvPr id="97" name="Group 5">
              <a:extLst>
                <a:ext uri="{FF2B5EF4-FFF2-40B4-BE49-F238E27FC236}">
                  <a16:creationId xmlns:a16="http://schemas.microsoft.com/office/drawing/2014/main" id="{E84D7C30-4D67-463F-A502-AC9B50790678}"/>
                </a:ext>
              </a:extLst>
            </p:cNvPr>
            <p:cNvGrpSpPr/>
            <p:nvPr/>
          </p:nvGrpSpPr>
          <p:grpSpPr>
            <a:xfrm>
              <a:off x="390432" y="1891943"/>
              <a:ext cx="1512206" cy="1160440"/>
              <a:chOff x="1619653" y="1091181"/>
              <a:chExt cx="1512206" cy="1160440"/>
            </a:xfrm>
          </p:grpSpPr>
          <p:sp>
            <p:nvSpPr>
              <p:cNvPr id="120" name="Bent Arrow 31">
                <a:extLst>
                  <a:ext uri="{FF2B5EF4-FFF2-40B4-BE49-F238E27FC236}">
                    <a16:creationId xmlns:a16="http://schemas.microsoft.com/office/drawing/2014/main" id="{72910A31-4FFB-433E-828E-C55D84FF5510}"/>
                  </a:ext>
                </a:extLst>
              </p:cNvPr>
              <p:cNvSpPr/>
              <p:nvPr/>
            </p:nvSpPr>
            <p:spPr>
              <a:xfrm rot="10800000">
                <a:off x="1619653" y="1916999"/>
                <a:ext cx="717269" cy="334622"/>
              </a:xfrm>
              <a:prstGeom prst="bentArrow">
                <a:avLst>
                  <a:gd name="adj1" fmla="val 0"/>
                  <a:gd name="adj2" fmla="val 0"/>
                  <a:gd name="adj3" fmla="val 1177"/>
                  <a:gd name="adj4" fmla="val 71227"/>
                </a:avLst>
              </a:prstGeom>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11551" rtl="0" eaLnBrk="1" latinLnBrk="0" hangingPunct="1">
                  <a:defRPr sz="2408" kern="1200">
                    <a:solidFill>
                      <a:schemeClr val="lt1"/>
                    </a:solidFill>
                    <a:latin typeface="+mn-lt"/>
                    <a:ea typeface="+mn-ea"/>
                    <a:cs typeface="+mn-cs"/>
                  </a:defRPr>
                </a:lvl1pPr>
                <a:lvl2pPr marL="611551" algn="l" defTabSz="611551" rtl="0" eaLnBrk="1" latinLnBrk="0" hangingPunct="1">
                  <a:defRPr sz="2408" kern="1200">
                    <a:solidFill>
                      <a:schemeClr val="lt1"/>
                    </a:solidFill>
                    <a:latin typeface="+mn-lt"/>
                    <a:ea typeface="+mn-ea"/>
                    <a:cs typeface="+mn-cs"/>
                  </a:defRPr>
                </a:lvl2pPr>
                <a:lvl3pPr marL="1223101" algn="l" defTabSz="611551" rtl="0" eaLnBrk="1" latinLnBrk="0" hangingPunct="1">
                  <a:defRPr sz="2408" kern="1200">
                    <a:solidFill>
                      <a:schemeClr val="lt1"/>
                    </a:solidFill>
                    <a:latin typeface="+mn-lt"/>
                    <a:ea typeface="+mn-ea"/>
                    <a:cs typeface="+mn-cs"/>
                  </a:defRPr>
                </a:lvl3pPr>
                <a:lvl4pPr marL="1834652" algn="l" defTabSz="611551" rtl="0" eaLnBrk="1" latinLnBrk="0" hangingPunct="1">
                  <a:defRPr sz="2408" kern="1200">
                    <a:solidFill>
                      <a:schemeClr val="lt1"/>
                    </a:solidFill>
                    <a:latin typeface="+mn-lt"/>
                    <a:ea typeface="+mn-ea"/>
                    <a:cs typeface="+mn-cs"/>
                  </a:defRPr>
                </a:lvl4pPr>
                <a:lvl5pPr marL="2446203" algn="l" defTabSz="611551" rtl="0" eaLnBrk="1" latinLnBrk="0" hangingPunct="1">
                  <a:defRPr sz="2408" kern="1200">
                    <a:solidFill>
                      <a:schemeClr val="lt1"/>
                    </a:solidFill>
                    <a:latin typeface="+mn-lt"/>
                    <a:ea typeface="+mn-ea"/>
                    <a:cs typeface="+mn-cs"/>
                  </a:defRPr>
                </a:lvl5pPr>
                <a:lvl6pPr marL="3057754" algn="l" defTabSz="611551" rtl="0" eaLnBrk="1" latinLnBrk="0" hangingPunct="1">
                  <a:defRPr sz="2408" kern="1200">
                    <a:solidFill>
                      <a:schemeClr val="lt1"/>
                    </a:solidFill>
                    <a:latin typeface="+mn-lt"/>
                    <a:ea typeface="+mn-ea"/>
                    <a:cs typeface="+mn-cs"/>
                  </a:defRPr>
                </a:lvl6pPr>
                <a:lvl7pPr marL="3669304" algn="l" defTabSz="611551" rtl="0" eaLnBrk="1" latinLnBrk="0" hangingPunct="1">
                  <a:defRPr sz="2408" kern="1200">
                    <a:solidFill>
                      <a:schemeClr val="lt1"/>
                    </a:solidFill>
                    <a:latin typeface="+mn-lt"/>
                    <a:ea typeface="+mn-ea"/>
                    <a:cs typeface="+mn-cs"/>
                  </a:defRPr>
                </a:lvl7pPr>
                <a:lvl8pPr marL="4280855" algn="l" defTabSz="611551" rtl="0" eaLnBrk="1" latinLnBrk="0" hangingPunct="1">
                  <a:defRPr sz="2408" kern="1200">
                    <a:solidFill>
                      <a:schemeClr val="lt1"/>
                    </a:solidFill>
                    <a:latin typeface="+mn-lt"/>
                    <a:ea typeface="+mn-ea"/>
                    <a:cs typeface="+mn-cs"/>
                  </a:defRPr>
                </a:lvl8pPr>
                <a:lvl9pPr marL="4892406" algn="l" defTabSz="611551" rtl="0" eaLnBrk="1" latinLnBrk="0" hangingPunct="1">
                  <a:defRPr sz="2408" kern="1200">
                    <a:solidFill>
                      <a:schemeClr val="lt1"/>
                    </a:solidFill>
                    <a:latin typeface="+mn-lt"/>
                    <a:ea typeface="+mn-ea"/>
                    <a:cs typeface="+mn-cs"/>
                  </a:defRPr>
                </a:lvl9pPr>
              </a:lstStyle>
              <a:p>
                <a:pPr algn="ctr"/>
                <a:endParaRPr lang="en-US" sz="2000">
                  <a:solidFill>
                    <a:schemeClr val="tx1"/>
                  </a:solidFill>
                </a:endParaRPr>
              </a:p>
            </p:txBody>
          </p:sp>
          <p:sp>
            <p:nvSpPr>
              <p:cNvPr id="121" name="Bent Arrow 32">
                <a:extLst>
                  <a:ext uri="{FF2B5EF4-FFF2-40B4-BE49-F238E27FC236}">
                    <a16:creationId xmlns:a16="http://schemas.microsoft.com/office/drawing/2014/main" id="{17190BB9-43AC-489B-BFD0-3606123A6B48}"/>
                  </a:ext>
                </a:extLst>
              </p:cNvPr>
              <p:cNvSpPr/>
              <p:nvPr/>
            </p:nvSpPr>
            <p:spPr>
              <a:xfrm>
                <a:off x="2336924" y="1091181"/>
                <a:ext cx="794935" cy="691731"/>
              </a:xfrm>
              <a:prstGeom prst="bentArrow">
                <a:avLst>
                  <a:gd name="adj1" fmla="val 0"/>
                  <a:gd name="adj2" fmla="val 5195"/>
                  <a:gd name="adj3" fmla="val 9678"/>
                  <a:gd name="adj4" fmla="val 73390"/>
                </a:avLst>
              </a:prstGeom>
              <a:solidFill>
                <a:srgbClr val="00B050"/>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11551" rtl="0" eaLnBrk="1" latinLnBrk="0" hangingPunct="1">
                  <a:defRPr sz="2408" kern="1200">
                    <a:solidFill>
                      <a:schemeClr val="lt1"/>
                    </a:solidFill>
                    <a:latin typeface="+mn-lt"/>
                    <a:ea typeface="+mn-ea"/>
                    <a:cs typeface="+mn-cs"/>
                  </a:defRPr>
                </a:lvl1pPr>
                <a:lvl2pPr marL="611551" algn="l" defTabSz="611551" rtl="0" eaLnBrk="1" latinLnBrk="0" hangingPunct="1">
                  <a:defRPr sz="2408" kern="1200">
                    <a:solidFill>
                      <a:schemeClr val="lt1"/>
                    </a:solidFill>
                    <a:latin typeface="+mn-lt"/>
                    <a:ea typeface="+mn-ea"/>
                    <a:cs typeface="+mn-cs"/>
                  </a:defRPr>
                </a:lvl2pPr>
                <a:lvl3pPr marL="1223101" algn="l" defTabSz="611551" rtl="0" eaLnBrk="1" latinLnBrk="0" hangingPunct="1">
                  <a:defRPr sz="2408" kern="1200">
                    <a:solidFill>
                      <a:schemeClr val="lt1"/>
                    </a:solidFill>
                    <a:latin typeface="+mn-lt"/>
                    <a:ea typeface="+mn-ea"/>
                    <a:cs typeface="+mn-cs"/>
                  </a:defRPr>
                </a:lvl3pPr>
                <a:lvl4pPr marL="1834652" algn="l" defTabSz="611551" rtl="0" eaLnBrk="1" latinLnBrk="0" hangingPunct="1">
                  <a:defRPr sz="2408" kern="1200">
                    <a:solidFill>
                      <a:schemeClr val="lt1"/>
                    </a:solidFill>
                    <a:latin typeface="+mn-lt"/>
                    <a:ea typeface="+mn-ea"/>
                    <a:cs typeface="+mn-cs"/>
                  </a:defRPr>
                </a:lvl4pPr>
                <a:lvl5pPr marL="2446203" algn="l" defTabSz="611551" rtl="0" eaLnBrk="1" latinLnBrk="0" hangingPunct="1">
                  <a:defRPr sz="2408" kern="1200">
                    <a:solidFill>
                      <a:schemeClr val="lt1"/>
                    </a:solidFill>
                    <a:latin typeface="+mn-lt"/>
                    <a:ea typeface="+mn-ea"/>
                    <a:cs typeface="+mn-cs"/>
                  </a:defRPr>
                </a:lvl5pPr>
                <a:lvl6pPr marL="3057754" algn="l" defTabSz="611551" rtl="0" eaLnBrk="1" latinLnBrk="0" hangingPunct="1">
                  <a:defRPr sz="2408" kern="1200">
                    <a:solidFill>
                      <a:schemeClr val="lt1"/>
                    </a:solidFill>
                    <a:latin typeface="+mn-lt"/>
                    <a:ea typeface="+mn-ea"/>
                    <a:cs typeface="+mn-cs"/>
                  </a:defRPr>
                </a:lvl6pPr>
                <a:lvl7pPr marL="3669304" algn="l" defTabSz="611551" rtl="0" eaLnBrk="1" latinLnBrk="0" hangingPunct="1">
                  <a:defRPr sz="2408" kern="1200">
                    <a:solidFill>
                      <a:schemeClr val="lt1"/>
                    </a:solidFill>
                    <a:latin typeface="+mn-lt"/>
                    <a:ea typeface="+mn-ea"/>
                    <a:cs typeface="+mn-cs"/>
                  </a:defRPr>
                </a:lvl7pPr>
                <a:lvl8pPr marL="4280855" algn="l" defTabSz="611551" rtl="0" eaLnBrk="1" latinLnBrk="0" hangingPunct="1">
                  <a:defRPr sz="2408" kern="1200">
                    <a:solidFill>
                      <a:schemeClr val="lt1"/>
                    </a:solidFill>
                    <a:latin typeface="+mn-lt"/>
                    <a:ea typeface="+mn-ea"/>
                    <a:cs typeface="+mn-cs"/>
                  </a:defRPr>
                </a:lvl8pPr>
                <a:lvl9pPr marL="4892406" algn="l" defTabSz="611551" rtl="0" eaLnBrk="1" latinLnBrk="0" hangingPunct="1">
                  <a:defRPr sz="2408" kern="1200">
                    <a:solidFill>
                      <a:schemeClr val="lt1"/>
                    </a:solidFill>
                    <a:latin typeface="+mn-lt"/>
                    <a:ea typeface="+mn-ea"/>
                    <a:cs typeface="+mn-cs"/>
                  </a:defRPr>
                </a:lvl9pPr>
              </a:lstStyle>
              <a:p>
                <a:pPr algn="ctr"/>
                <a:endParaRPr lang="en-US" sz="2000">
                  <a:solidFill>
                    <a:schemeClr val="tx1"/>
                  </a:solidFill>
                </a:endParaRPr>
              </a:p>
            </p:txBody>
          </p:sp>
        </p:grpSp>
        <p:grpSp>
          <p:nvGrpSpPr>
            <p:cNvPr id="98" name="Group 4">
              <a:extLst>
                <a:ext uri="{FF2B5EF4-FFF2-40B4-BE49-F238E27FC236}">
                  <a16:creationId xmlns:a16="http://schemas.microsoft.com/office/drawing/2014/main" id="{9FE66DFE-4DFA-4B8A-AB7A-0650BCD7E95A}"/>
                </a:ext>
              </a:extLst>
            </p:cNvPr>
            <p:cNvGrpSpPr/>
            <p:nvPr/>
          </p:nvGrpSpPr>
          <p:grpSpPr>
            <a:xfrm>
              <a:off x="390892" y="3057036"/>
              <a:ext cx="1512204" cy="1070392"/>
              <a:chOff x="1620113" y="2256274"/>
              <a:chExt cx="1512204" cy="1070392"/>
            </a:xfrm>
          </p:grpSpPr>
          <p:sp>
            <p:nvSpPr>
              <p:cNvPr id="118" name="Bent Arrow 33">
                <a:extLst>
                  <a:ext uri="{FF2B5EF4-FFF2-40B4-BE49-F238E27FC236}">
                    <a16:creationId xmlns:a16="http://schemas.microsoft.com/office/drawing/2014/main" id="{F9C625C9-636B-4EE4-BFCD-90A4173A0285}"/>
                  </a:ext>
                </a:extLst>
              </p:cNvPr>
              <p:cNvSpPr/>
              <p:nvPr/>
            </p:nvSpPr>
            <p:spPr>
              <a:xfrm flipV="1">
                <a:off x="2337382" y="2631722"/>
                <a:ext cx="794935" cy="694944"/>
              </a:xfrm>
              <a:prstGeom prst="bentArrow">
                <a:avLst>
                  <a:gd name="adj1" fmla="val 0"/>
                  <a:gd name="adj2" fmla="val 5195"/>
                  <a:gd name="adj3" fmla="val 9678"/>
                  <a:gd name="adj4" fmla="val 73390"/>
                </a:avLst>
              </a:prstGeom>
              <a:solidFill>
                <a:srgbClr val="00B050"/>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11551" rtl="0" eaLnBrk="1" latinLnBrk="0" hangingPunct="1">
                  <a:defRPr sz="2408" kern="1200">
                    <a:solidFill>
                      <a:schemeClr val="lt1"/>
                    </a:solidFill>
                    <a:latin typeface="+mn-lt"/>
                    <a:ea typeface="+mn-ea"/>
                    <a:cs typeface="+mn-cs"/>
                  </a:defRPr>
                </a:lvl1pPr>
                <a:lvl2pPr marL="611551" algn="l" defTabSz="611551" rtl="0" eaLnBrk="1" latinLnBrk="0" hangingPunct="1">
                  <a:defRPr sz="2408" kern="1200">
                    <a:solidFill>
                      <a:schemeClr val="lt1"/>
                    </a:solidFill>
                    <a:latin typeface="+mn-lt"/>
                    <a:ea typeface="+mn-ea"/>
                    <a:cs typeface="+mn-cs"/>
                  </a:defRPr>
                </a:lvl2pPr>
                <a:lvl3pPr marL="1223101" algn="l" defTabSz="611551" rtl="0" eaLnBrk="1" latinLnBrk="0" hangingPunct="1">
                  <a:defRPr sz="2408" kern="1200">
                    <a:solidFill>
                      <a:schemeClr val="lt1"/>
                    </a:solidFill>
                    <a:latin typeface="+mn-lt"/>
                    <a:ea typeface="+mn-ea"/>
                    <a:cs typeface="+mn-cs"/>
                  </a:defRPr>
                </a:lvl3pPr>
                <a:lvl4pPr marL="1834652" algn="l" defTabSz="611551" rtl="0" eaLnBrk="1" latinLnBrk="0" hangingPunct="1">
                  <a:defRPr sz="2408" kern="1200">
                    <a:solidFill>
                      <a:schemeClr val="lt1"/>
                    </a:solidFill>
                    <a:latin typeface="+mn-lt"/>
                    <a:ea typeface="+mn-ea"/>
                    <a:cs typeface="+mn-cs"/>
                  </a:defRPr>
                </a:lvl4pPr>
                <a:lvl5pPr marL="2446203" algn="l" defTabSz="611551" rtl="0" eaLnBrk="1" latinLnBrk="0" hangingPunct="1">
                  <a:defRPr sz="2408" kern="1200">
                    <a:solidFill>
                      <a:schemeClr val="lt1"/>
                    </a:solidFill>
                    <a:latin typeface="+mn-lt"/>
                    <a:ea typeface="+mn-ea"/>
                    <a:cs typeface="+mn-cs"/>
                  </a:defRPr>
                </a:lvl5pPr>
                <a:lvl6pPr marL="3057754" algn="l" defTabSz="611551" rtl="0" eaLnBrk="1" latinLnBrk="0" hangingPunct="1">
                  <a:defRPr sz="2408" kern="1200">
                    <a:solidFill>
                      <a:schemeClr val="lt1"/>
                    </a:solidFill>
                    <a:latin typeface="+mn-lt"/>
                    <a:ea typeface="+mn-ea"/>
                    <a:cs typeface="+mn-cs"/>
                  </a:defRPr>
                </a:lvl6pPr>
                <a:lvl7pPr marL="3669304" algn="l" defTabSz="611551" rtl="0" eaLnBrk="1" latinLnBrk="0" hangingPunct="1">
                  <a:defRPr sz="2408" kern="1200">
                    <a:solidFill>
                      <a:schemeClr val="lt1"/>
                    </a:solidFill>
                    <a:latin typeface="+mn-lt"/>
                    <a:ea typeface="+mn-ea"/>
                    <a:cs typeface="+mn-cs"/>
                  </a:defRPr>
                </a:lvl7pPr>
                <a:lvl8pPr marL="4280855" algn="l" defTabSz="611551" rtl="0" eaLnBrk="1" latinLnBrk="0" hangingPunct="1">
                  <a:defRPr sz="2408" kern="1200">
                    <a:solidFill>
                      <a:schemeClr val="lt1"/>
                    </a:solidFill>
                    <a:latin typeface="+mn-lt"/>
                    <a:ea typeface="+mn-ea"/>
                    <a:cs typeface="+mn-cs"/>
                  </a:defRPr>
                </a:lvl8pPr>
                <a:lvl9pPr marL="4892406" algn="l" defTabSz="611551" rtl="0" eaLnBrk="1" latinLnBrk="0" hangingPunct="1">
                  <a:defRPr sz="2408" kern="1200">
                    <a:solidFill>
                      <a:schemeClr val="lt1"/>
                    </a:solidFill>
                    <a:latin typeface="+mn-lt"/>
                    <a:ea typeface="+mn-ea"/>
                    <a:cs typeface="+mn-cs"/>
                  </a:defRPr>
                </a:lvl9pPr>
              </a:lstStyle>
              <a:p>
                <a:pPr algn="ctr"/>
                <a:endParaRPr lang="en-US" sz="2000">
                  <a:solidFill>
                    <a:schemeClr val="tx1"/>
                  </a:solidFill>
                </a:endParaRPr>
              </a:p>
            </p:txBody>
          </p:sp>
          <p:sp>
            <p:nvSpPr>
              <p:cNvPr id="119" name="Bent Arrow 34">
                <a:extLst>
                  <a:ext uri="{FF2B5EF4-FFF2-40B4-BE49-F238E27FC236}">
                    <a16:creationId xmlns:a16="http://schemas.microsoft.com/office/drawing/2014/main" id="{9E9E50E5-C2D3-468E-A167-11154197DD22}"/>
                  </a:ext>
                </a:extLst>
              </p:cNvPr>
              <p:cNvSpPr/>
              <p:nvPr/>
            </p:nvSpPr>
            <p:spPr>
              <a:xfrm rot="10800000" flipV="1">
                <a:off x="1620113" y="2256274"/>
                <a:ext cx="717269" cy="203981"/>
              </a:xfrm>
              <a:prstGeom prst="bentArrow">
                <a:avLst>
                  <a:gd name="adj1" fmla="val 0"/>
                  <a:gd name="adj2" fmla="val 0"/>
                  <a:gd name="adj3" fmla="val 1177"/>
                  <a:gd name="adj4" fmla="val 73975"/>
                </a:avLst>
              </a:prstGeom>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11551" rtl="0" eaLnBrk="1" latinLnBrk="0" hangingPunct="1">
                  <a:defRPr sz="2408" kern="1200">
                    <a:solidFill>
                      <a:schemeClr val="lt1"/>
                    </a:solidFill>
                    <a:latin typeface="+mn-lt"/>
                    <a:ea typeface="+mn-ea"/>
                    <a:cs typeface="+mn-cs"/>
                  </a:defRPr>
                </a:lvl1pPr>
                <a:lvl2pPr marL="611551" algn="l" defTabSz="611551" rtl="0" eaLnBrk="1" latinLnBrk="0" hangingPunct="1">
                  <a:defRPr sz="2408" kern="1200">
                    <a:solidFill>
                      <a:schemeClr val="lt1"/>
                    </a:solidFill>
                    <a:latin typeface="+mn-lt"/>
                    <a:ea typeface="+mn-ea"/>
                    <a:cs typeface="+mn-cs"/>
                  </a:defRPr>
                </a:lvl2pPr>
                <a:lvl3pPr marL="1223101" algn="l" defTabSz="611551" rtl="0" eaLnBrk="1" latinLnBrk="0" hangingPunct="1">
                  <a:defRPr sz="2408" kern="1200">
                    <a:solidFill>
                      <a:schemeClr val="lt1"/>
                    </a:solidFill>
                    <a:latin typeface="+mn-lt"/>
                    <a:ea typeface="+mn-ea"/>
                    <a:cs typeface="+mn-cs"/>
                  </a:defRPr>
                </a:lvl3pPr>
                <a:lvl4pPr marL="1834652" algn="l" defTabSz="611551" rtl="0" eaLnBrk="1" latinLnBrk="0" hangingPunct="1">
                  <a:defRPr sz="2408" kern="1200">
                    <a:solidFill>
                      <a:schemeClr val="lt1"/>
                    </a:solidFill>
                    <a:latin typeface="+mn-lt"/>
                    <a:ea typeface="+mn-ea"/>
                    <a:cs typeface="+mn-cs"/>
                  </a:defRPr>
                </a:lvl4pPr>
                <a:lvl5pPr marL="2446203" algn="l" defTabSz="611551" rtl="0" eaLnBrk="1" latinLnBrk="0" hangingPunct="1">
                  <a:defRPr sz="2408" kern="1200">
                    <a:solidFill>
                      <a:schemeClr val="lt1"/>
                    </a:solidFill>
                    <a:latin typeface="+mn-lt"/>
                    <a:ea typeface="+mn-ea"/>
                    <a:cs typeface="+mn-cs"/>
                  </a:defRPr>
                </a:lvl5pPr>
                <a:lvl6pPr marL="3057754" algn="l" defTabSz="611551" rtl="0" eaLnBrk="1" latinLnBrk="0" hangingPunct="1">
                  <a:defRPr sz="2408" kern="1200">
                    <a:solidFill>
                      <a:schemeClr val="lt1"/>
                    </a:solidFill>
                    <a:latin typeface="+mn-lt"/>
                    <a:ea typeface="+mn-ea"/>
                    <a:cs typeface="+mn-cs"/>
                  </a:defRPr>
                </a:lvl6pPr>
                <a:lvl7pPr marL="3669304" algn="l" defTabSz="611551" rtl="0" eaLnBrk="1" latinLnBrk="0" hangingPunct="1">
                  <a:defRPr sz="2408" kern="1200">
                    <a:solidFill>
                      <a:schemeClr val="lt1"/>
                    </a:solidFill>
                    <a:latin typeface="+mn-lt"/>
                    <a:ea typeface="+mn-ea"/>
                    <a:cs typeface="+mn-cs"/>
                  </a:defRPr>
                </a:lvl7pPr>
                <a:lvl8pPr marL="4280855" algn="l" defTabSz="611551" rtl="0" eaLnBrk="1" latinLnBrk="0" hangingPunct="1">
                  <a:defRPr sz="2408" kern="1200">
                    <a:solidFill>
                      <a:schemeClr val="lt1"/>
                    </a:solidFill>
                    <a:latin typeface="+mn-lt"/>
                    <a:ea typeface="+mn-ea"/>
                    <a:cs typeface="+mn-cs"/>
                  </a:defRPr>
                </a:lvl8pPr>
                <a:lvl9pPr marL="4892406" algn="l" defTabSz="611551" rtl="0" eaLnBrk="1" latinLnBrk="0" hangingPunct="1">
                  <a:defRPr sz="2408" kern="1200">
                    <a:solidFill>
                      <a:schemeClr val="lt1"/>
                    </a:solidFill>
                    <a:latin typeface="+mn-lt"/>
                    <a:ea typeface="+mn-ea"/>
                    <a:cs typeface="+mn-cs"/>
                  </a:defRPr>
                </a:lvl9pPr>
              </a:lstStyle>
              <a:p>
                <a:pPr algn="ctr"/>
                <a:endParaRPr lang="en-US" sz="2000">
                  <a:solidFill>
                    <a:schemeClr val="tx1"/>
                  </a:solidFill>
                </a:endParaRPr>
              </a:p>
            </p:txBody>
          </p:sp>
        </p:grpSp>
        <p:sp>
          <p:nvSpPr>
            <p:cNvPr id="99" name="Bent Arrow 35">
              <a:extLst>
                <a:ext uri="{FF2B5EF4-FFF2-40B4-BE49-F238E27FC236}">
                  <a16:creationId xmlns:a16="http://schemas.microsoft.com/office/drawing/2014/main" id="{9CD22D73-5E8A-4862-A0BC-50A01039317A}"/>
                </a:ext>
              </a:extLst>
            </p:cNvPr>
            <p:cNvSpPr/>
            <p:nvPr/>
          </p:nvSpPr>
          <p:spPr>
            <a:xfrm>
              <a:off x="8453866" y="2984582"/>
              <a:ext cx="794935" cy="516975"/>
            </a:xfrm>
            <a:prstGeom prst="bentArrow">
              <a:avLst>
                <a:gd name="adj1" fmla="val 0"/>
                <a:gd name="adj2" fmla="val 5195"/>
                <a:gd name="adj3" fmla="val 9678"/>
                <a:gd name="adj4" fmla="val 73390"/>
              </a:avLst>
            </a:prstGeom>
            <a:solidFill>
              <a:srgbClr val="00B050"/>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11551" rtl="0" eaLnBrk="1" latinLnBrk="0" hangingPunct="1">
                <a:defRPr sz="2408" kern="1200">
                  <a:solidFill>
                    <a:schemeClr val="lt1"/>
                  </a:solidFill>
                  <a:latin typeface="+mn-lt"/>
                  <a:ea typeface="+mn-ea"/>
                  <a:cs typeface="+mn-cs"/>
                </a:defRPr>
              </a:lvl1pPr>
              <a:lvl2pPr marL="611551" algn="l" defTabSz="611551" rtl="0" eaLnBrk="1" latinLnBrk="0" hangingPunct="1">
                <a:defRPr sz="2408" kern="1200">
                  <a:solidFill>
                    <a:schemeClr val="lt1"/>
                  </a:solidFill>
                  <a:latin typeface="+mn-lt"/>
                  <a:ea typeface="+mn-ea"/>
                  <a:cs typeface="+mn-cs"/>
                </a:defRPr>
              </a:lvl2pPr>
              <a:lvl3pPr marL="1223101" algn="l" defTabSz="611551" rtl="0" eaLnBrk="1" latinLnBrk="0" hangingPunct="1">
                <a:defRPr sz="2408" kern="1200">
                  <a:solidFill>
                    <a:schemeClr val="lt1"/>
                  </a:solidFill>
                  <a:latin typeface="+mn-lt"/>
                  <a:ea typeface="+mn-ea"/>
                  <a:cs typeface="+mn-cs"/>
                </a:defRPr>
              </a:lvl3pPr>
              <a:lvl4pPr marL="1834652" algn="l" defTabSz="611551" rtl="0" eaLnBrk="1" latinLnBrk="0" hangingPunct="1">
                <a:defRPr sz="2408" kern="1200">
                  <a:solidFill>
                    <a:schemeClr val="lt1"/>
                  </a:solidFill>
                  <a:latin typeface="+mn-lt"/>
                  <a:ea typeface="+mn-ea"/>
                  <a:cs typeface="+mn-cs"/>
                </a:defRPr>
              </a:lvl4pPr>
              <a:lvl5pPr marL="2446203" algn="l" defTabSz="611551" rtl="0" eaLnBrk="1" latinLnBrk="0" hangingPunct="1">
                <a:defRPr sz="2408" kern="1200">
                  <a:solidFill>
                    <a:schemeClr val="lt1"/>
                  </a:solidFill>
                  <a:latin typeface="+mn-lt"/>
                  <a:ea typeface="+mn-ea"/>
                  <a:cs typeface="+mn-cs"/>
                </a:defRPr>
              </a:lvl5pPr>
              <a:lvl6pPr marL="3057754" algn="l" defTabSz="611551" rtl="0" eaLnBrk="1" latinLnBrk="0" hangingPunct="1">
                <a:defRPr sz="2408" kern="1200">
                  <a:solidFill>
                    <a:schemeClr val="lt1"/>
                  </a:solidFill>
                  <a:latin typeface="+mn-lt"/>
                  <a:ea typeface="+mn-ea"/>
                  <a:cs typeface="+mn-cs"/>
                </a:defRPr>
              </a:lvl6pPr>
              <a:lvl7pPr marL="3669304" algn="l" defTabSz="611551" rtl="0" eaLnBrk="1" latinLnBrk="0" hangingPunct="1">
                <a:defRPr sz="2408" kern="1200">
                  <a:solidFill>
                    <a:schemeClr val="lt1"/>
                  </a:solidFill>
                  <a:latin typeface="+mn-lt"/>
                  <a:ea typeface="+mn-ea"/>
                  <a:cs typeface="+mn-cs"/>
                </a:defRPr>
              </a:lvl7pPr>
              <a:lvl8pPr marL="4280855" algn="l" defTabSz="611551" rtl="0" eaLnBrk="1" latinLnBrk="0" hangingPunct="1">
                <a:defRPr sz="2408" kern="1200">
                  <a:solidFill>
                    <a:schemeClr val="lt1"/>
                  </a:solidFill>
                  <a:latin typeface="+mn-lt"/>
                  <a:ea typeface="+mn-ea"/>
                  <a:cs typeface="+mn-cs"/>
                </a:defRPr>
              </a:lvl8pPr>
              <a:lvl9pPr marL="4892406" algn="l" defTabSz="611551" rtl="0" eaLnBrk="1" latinLnBrk="0" hangingPunct="1">
                <a:defRPr sz="2408" kern="1200">
                  <a:solidFill>
                    <a:schemeClr val="lt1"/>
                  </a:solidFill>
                  <a:latin typeface="+mn-lt"/>
                  <a:ea typeface="+mn-ea"/>
                  <a:cs typeface="+mn-cs"/>
                </a:defRPr>
              </a:lvl9pPr>
            </a:lstStyle>
            <a:p>
              <a:pPr algn="ctr"/>
              <a:endParaRPr lang="en-US" sz="2000">
                <a:solidFill>
                  <a:schemeClr val="tx1"/>
                </a:solidFill>
              </a:endParaRPr>
            </a:p>
          </p:txBody>
        </p:sp>
        <p:sp>
          <p:nvSpPr>
            <p:cNvPr id="100" name="Bent Arrow 36">
              <a:extLst>
                <a:ext uri="{FF2B5EF4-FFF2-40B4-BE49-F238E27FC236}">
                  <a16:creationId xmlns:a16="http://schemas.microsoft.com/office/drawing/2014/main" id="{7CF3F1C0-0282-423E-95EB-85A6BA883A1E}"/>
                </a:ext>
              </a:extLst>
            </p:cNvPr>
            <p:cNvSpPr/>
            <p:nvPr/>
          </p:nvSpPr>
          <p:spPr>
            <a:xfrm flipV="1">
              <a:off x="8450184" y="2509869"/>
              <a:ext cx="794935" cy="522890"/>
            </a:xfrm>
            <a:prstGeom prst="bentArrow">
              <a:avLst>
                <a:gd name="adj1" fmla="val 0"/>
                <a:gd name="adj2" fmla="val 5195"/>
                <a:gd name="adj3" fmla="val 9678"/>
                <a:gd name="adj4" fmla="val 73390"/>
              </a:avLst>
            </a:prstGeom>
            <a:solidFill>
              <a:srgbClr val="00B050"/>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11551" rtl="0" eaLnBrk="1" latinLnBrk="0" hangingPunct="1">
                <a:defRPr sz="2408" kern="1200">
                  <a:solidFill>
                    <a:schemeClr val="lt1"/>
                  </a:solidFill>
                  <a:latin typeface="+mn-lt"/>
                  <a:ea typeface="+mn-ea"/>
                  <a:cs typeface="+mn-cs"/>
                </a:defRPr>
              </a:lvl1pPr>
              <a:lvl2pPr marL="611551" algn="l" defTabSz="611551" rtl="0" eaLnBrk="1" latinLnBrk="0" hangingPunct="1">
                <a:defRPr sz="2408" kern="1200">
                  <a:solidFill>
                    <a:schemeClr val="lt1"/>
                  </a:solidFill>
                  <a:latin typeface="+mn-lt"/>
                  <a:ea typeface="+mn-ea"/>
                  <a:cs typeface="+mn-cs"/>
                </a:defRPr>
              </a:lvl2pPr>
              <a:lvl3pPr marL="1223101" algn="l" defTabSz="611551" rtl="0" eaLnBrk="1" latinLnBrk="0" hangingPunct="1">
                <a:defRPr sz="2408" kern="1200">
                  <a:solidFill>
                    <a:schemeClr val="lt1"/>
                  </a:solidFill>
                  <a:latin typeface="+mn-lt"/>
                  <a:ea typeface="+mn-ea"/>
                  <a:cs typeface="+mn-cs"/>
                </a:defRPr>
              </a:lvl3pPr>
              <a:lvl4pPr marL="1834652" algn="l" defTabSz="611551" rtl="0" eaLnBrk="1" latinLnBrk="0" hangingPunct="1">
                <a:defRPr sz="2408" kern="1200">
                  <a:solidFill>
                    <a:schemeClr val="lt1"/>
                  </a:solidFill>
                  <a:latin typeface="+mn-lt"/>
                  <a:ea typeface="+mn-ea"/>
                  <a:cs typeface="+mn-cs"/>
                </a:defRPr>
              </a:lvl4pPr>
              <a:lvl5pPr marL="2446203" algn="l" defTabSz="611551" rtl="0" eaLnBrk="1" latinLnBrk="0" hangingPunct="1">
                <a:defRPr sz="2408" kern="1200">
                  <a:solidFill>
                    <a:schemeClr val="lt1"/>
                  </a:solidFill>
                  <a:latin typeface="+mn-lt"/>
                  <a:ea typeface="+mn-ea"/>
                  <a:cs typeface="+mn-cs"/>
                </a:defRPr>
              </a:lvl5pPr>
              <a:lvl6pPr marL="3057754" algn="l" defTabSz="611551" rtl="0" eaLnBrk="1" latinLnBrk="0" hangingPunct="1">
                <a:defRPr sz="2408" kern="1200">
                  <a:solidFill>
                    <a:schemeClr val="lt1"/>
                  </a:solidFill>
                  <a:latin typeface="+mn-lt"/>
                  <a:ea typeface="+mn-ea"/>
                  <a:cs typeface="+mn-cs"/>
                </a:defRPr>
              </a:lvl6pPr>
              <a:lvl7pPr marL="3669304" algn="l" defTabSz="611551" rtl="0" eaLnBrk="1" latinLnBrk="0" hangingPunct="1">
                <a:defRPr sz="2408" kern="1200">
                  <a:solidFill>
                    <a:schemeClr val="lt1"/>
                  </a:solidFill>
                  <a:latin typeface="+mn-lt"/>
                  <a:ea typeface="+mn-ea"/>
                  <a:cs typeface="+mn-cs"/>
                </a:defRPr>
              </a:lvl7pPr>
              <a:lvl8pPr marL="4280855" algn="l" defTabSz="611551" rtl="0" eaLnBrk="1" latinLnBrk="0" hangingPunct="1">
                <a:defRPr sz="2408" kern="1200">
                  <a:solidFill>
                    <a:schemeClr val="lt1"/>
                  </a:solidFill>
                  <a:latin typeface="+mn-lt"/>
                  <a:ea typeface="+mn-ea"/>
                  <a:cs typeface="+mn-cs"/>
                </a:defRPr>
              </a:lvl8pPr>
              <a:lvl9pPr marL="4892406" algn="l" defTabSz="611551" rtl="0" eaLnBrk="1" latinLnBrk="0" hangingPunct="1">
                <a:defRPr sz="2408" kern="1200">
                  <a:solidFill>
                    <a:schemeClr val="lt1"/>
                  </a:solidFill>
                  <a:latin typeface="+mn-lt"/>
                  <a:ea typeface="+mn-ea"/>
                  <a:cs typeface="+mn-cs"/>
                </a:defRPr>
              </a:lvl9pPr>
            </a:lstStyle>
            <a:p>
              <a:pPr algn="ctr"/>
              <a:endParaRPr lang="en-US" sz="2000">
                <a:solidFill>
                  <a:schemeClr val="tx1"/>
                </a:solidFill>
              </a:endParaRPr>
            </a:p>
          </p:txBody>
        </p:sp>
        <p:sp>
          <p:nvSpPr>
            <p:cNvPr id="101" name="Bent Arrow 37">
              <a:extLst>
                <a:ext uri="{FF2B5EF4-FFF2-40B4-BE49-F238E27FC236}">
                  <a16:creationId xmlns:a16="http://schemas.microsoft.com/office/drawing/2014/main" id="{0E3464FC-406A-43FB-963E-B0EF83AFADE3}"/>
                </a:ext>
              </a:extLst>
            </p:cNvPr>
            <p:cNvSpPr/>
            <p:nvPr/>
          </p:nvSpPr>
          <p:spPr>
            <a:xfrm rot="10800000">
              <a:off x="7735968" y="3620637"/>
              <a:ext cx="717269" cy="468711"/>
            </a:xfrm>
            <a:prstGeom prst="bentArrow">
              <a:avLst>
                <a:gd name="adj1" fmla="val 0"/>
                <a:gd name="adj2" fmla="val 0"/>
                <a:gd name="adj3" fmla="val 1177"/>
                <a:gd name="adj4" fmla="val 71227"/>
              </a:avLst>
            </a:prstGeom>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11551" rtl="0" eaLnBrk="1" latinLnBrk="0" hangingPunct="1">
                <a:defRPr sz="2408" kern="1200">
                  <a:solidFill>
                    <a:schemeClr val="lt1"/>
                  </a:solidFill>
                  <a:latin typeface="+mn-lt"/>
                  <a:ea typeface="+mn-ea"/>
                  <a:cs typeface="+mn-cs"/>
                </a:defRPr>
              </a:lvl1pPr>
              <a:lvl2pPr marL="611551" algn="l" defTabSz="611551" rtl="0" eaLnBrk="1" latinLnBrk="0" hangingPunct="1">
                <a:defRPr sz="2408" kern="1200">
                  <a:solidFill>
                    <a:schemeClr val="lt1"/>
                  </a:solidFill>
                  <a:latin typeface="+mn-lt"/>
                  <a:ea typeface="+mn-ea"/>
                  <a:cs typeface="+mn-cs"/>
                </a:defRPr>
              </a:lvl2pPr>
              <a:lvl3pPr marL="1223101" algn="l" defTabSz="611551" rtl="0" eaLnBrk="1" latinLnBrk="0" hangingPunct="1">
                <a:defRPr sz="2408" kern="1200">
                  <a:solidFill>
                    <a:schemeClr val="lt1"/>
                  </a:solidFill>
                  <a:latin typeface="+mn-lt"/>
                  <a:ea typeface="+mn-ea"/>
                  <a:cs typeface="+mn-cs"/>
                </a:defRPr>
              </a:lvl3pPr>
              <a:lvl4pPr marL="1834652" algn="l" defTabSz="611551" rtl="0" eaLnBrk="1" latinLnBrk="0" hangingPunct="1">
                <a:defRPr sz="2408" kern="1200">
                  <a:solidFill>
                    <a:schemeClr val="lt1"/>
                  </a:solidFill>
                  <a:latin typeface="+mn-lt"/>
                  <a:ea typeface="+mn-ea"/>
                  <a:cs typeface="+mn-cs"/>
                </a:defRPr>
              </a:lvl4pPr>
              <a:lvl5pPr marL="2446203" algn="l" defTabSz="611551" rtl="0" eaLnBrk="1" latinLnBrk="0" hangingPunct="1">
                <a:defRPr sz="2408" kern="1200">
                  <a:solidFill>
                    <a:schemeClr val="lt1"/>
                  </a:solidFill>
                  <a:latin typeface="+mn-lt"/>
                  <a:ea typeface="+mn-ea"/>
                  <a:cs typeface="+mn-cs"/>
                </a:defRPr>
              </a:lvl5pPr>
              <a:lvl6pPr marL="3057754" algn="l" defTabSz="611551" rtl="0" eaLnBrk="1" latinLnBrk="0" hangingPunct="1">
                <a:defRPr sz="2408" kern="1200">
                  <a:solidFill>
                    <a:schemeClr val="lt1"/>
                  </a:solidFill>
                  <a:latin typeface="+mn-lt"/>
                  <a:ea typeface="+mn-ea"/>
                  <a:cs typeface="+mn-cs"/>
                </a:defRPr>
              </a:lvl6pPr>
              <a:lvl7pPr marL="3669304" algn="l" defTabSz="611551" rtl="0" eaLnBrk="1" latinLnBrk="0" hangingPunct="1">
                <a:defRPr sz="2408" kern="1200">
                  <a:solidFill>
                    <a:schemeClr val="lt1"/>
                  </a:solidFill>
                  <a:latin typeface="+mn-lt"/>
                  <a:ea typeface="+mn-ea"/>
                  <a:cs typeface="+mn-cs"/>
                </a:defRPr>
              </a:lvl7pPr>
              <a:lvl8pPr marL="4280855" algn="l" defTabSz="611551" rtl="0" eaLnBrk="1" latinLnBrk="0" hangingPunct="1">
                <a:defRPr sz="2408" kern="1200">
                  <a:solidFill>
                    <a:schemeClr val="lt1"/>
                  </a:solidFill>
                  <a:latin typeface="+mn-lt"/>
                  <a:ea typeface="+mn-ea"/>
                  <a:cs typeface="+mn-cs"/>
                </a:defRPr>
              </a:lvl8pPr>
              <a:lvl9pPr marL="4892406" algn="l" defTabSz="611551" rtl="0" eaLnBrk="1" latinLnBrk="0" hangingPunct="1">
                <a:defRPr sz="2408" kern="1200">
                  <a:solidFill>
                    <a:schemeClr val="lt1"/>
                  </a:solidFill>
                  <a:latin typeface="+mn-lt"/>
                  <a:ea typeface="+mn-ea"/>
                  <a:cs typeface="+mn-cs"/>
                </a:defRPr>
              </a:lvl9pPr>
            </a:lstStyle>
            <a:p>
              <a:pPr algn="ctr"/>
              <a:endParaRPr lang="en-US" sz="2000">
                <a:solidFill>
                  <a:schemeClr val="tx1"/>
                </a:solidFill>
              </a:endParaRPr>
            </a:p>
          </p:txBody>
        </p:sp>
        <p:sp>
          <p:nvSpPr>
            <p:cNvPr id="102" name="Bent Arrow 38">
              <a:extLst>
                <a:ext uri="{FF2B5EF4-FFF2-40B4-BE49-F238E27FC236}">
                  <a16:creationId xmlns:a16="http://schemas.microsoft.com/office/drawing/2014/main" id="{449ECF80-7CAA-445B-B06A-A7EC8473F1E6}"/>
                </a:ext>
              </a:extLst>
            </p:cNvPr>
            <p:cNvSpPr/>
            <p:nvPr/>
          </p:nvSpPr>
          <p:spPr>
            <a:xfrm rot="10800000" flipV="1">
              <a:off x="7732915" y="1907911"/>
              <a:ext cx="717269" cy="468711"/>
            </a:xfrm>
            <a:prstGeom prst="bentArrow">
              <a:avLst>
                <a:gd name="adj1" fmla="val 0"/>
                <a:gd name="adj2" fmla="val 0"/>
                <a:gd name="adj3" fmla="val 1177"/>
                <a:gd name="adj4" fmla="val 73975"/>
              </a:avLst>
            </a:prstGeom>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11551" rtl="0" eaLnBrk="1" latinLnBrk="0" hangingPunct="1">
                <a:defRPr sz="2408" kern="1200">
                  <a:solidFill>
                    <a:schemeClr val="lt1"/>
                  </a:solidFill>
                  <a:latin typeface="+mn-lt"/>
                  <a:ea typeface="+mn-ea"/>
                  <a:cs typeface="+mn-cs"/>
                </a:defRPr>
              </a:lvl1pPr>
              <a:lvl2pPr marL="611551" algn="l" defTabSz="611551" rtl="0" eaLnBrk="1" latinLnBrk="0" hangingPunct="1">
                <a:defRPr sz="2408" kern="1200">
                  <a:solidFill>
                    <a:schemeClr val="lt1"/>
                  </a:solidFill>
                  <a:latin typeface="+mn-lt"/>
                  <a:ea typeface="+mn-ea"/>
                  <a:cs typeface="+mn-cs"/>
                </a:defRPr>
              </a:lvl2pPr>
              <a:lvl3pPr marL="1223101" algn="l" defTabSz="611551" rtl="0" eaLnBrk="1" latinLnBrk="0" hangingPunct="1">
                <a:defRPr sz="2408" kern="1200">
                  <a:solidFill>
                    <a:schemeClr val="lt1"/>
                  </a:solidFill>
                  <a:latin typeface="+mn-lt"/>
                  <a:ea typeface="+mn-ea"/>
                  <a:cs typeface="+mn-cs"/>
                </a:defRPr>
              </a:lvl3pPr>
              <a:lvl4pPr marL="1834652" algn="l" defTabSz="611551" rtl="0" eaLnBrk="1" latinLnBrk="0" hangingPunct="1">
                <a:defRPr sz="2408" kern="1200">
                  <a:solidFill>
                    <a:schemeClr val="lt1"/>
                  </a:solidFill>
                  <a:latin typeface="+mn-lt"/>
                  <a:ea typeface="+mn-ea"/>
                  <a:cs typeface="+mn-cs"/>
                </a:defRPr>
              </a:lvl4pPr>
              <a:lvl5pPr marL="2446203" algn="l" defTabSz="611551" rtl="0" eaLnBrk="1" latinLnBrk="0" hangingPunct="1">
                <a:defRPr sz="2408" kern="1200">
                  <a:solidFill>
                    <a:schemeClr val="lt1"/>
                  </a:solidFill>
                  <a:latin typeface="+mn-lt"/>
                  <a:ea typeface="+mn-ea"/>
                  <a:cs typeface="+mn-cs"/>
                </a:defRPr>
              </a:lvl5pPr>
              <a:lvl6pPr marL="3057754" algn="l" defTabSz="611551" rtl="0" eaLnBrk="1" latinLnBrk="0" hangingPunct="1">
                <a:defRPr sz="2408" kern="1200">
                  <a:solidFill>
                    <a:schemeClr val="lt1"/>
                  </a:solidFill>
                  <a:latin typeface="+mn-lt"/>
                  <a:ea typeface="+mn-ea"/>
                  <a:cs typeface="+mn-cs"/>
                </a:defRPr>
              </a:lvl6pPr>
              <a:lvl7pPr marL="3669304" algn="l" defTabSz="611551" rtl="0" eaLnBrk="1" latinLnBrk="0" hangingPunct="1">
                <a:defRPr sz="2408" kern="1200">
                  <a:solidFill>
                    <a:schemeClr val="lt1"/>
                  </a:solidFill>
                  <a:latin typeface="+mn-lt"/>
                  <a:ea typeface="+mn-ea"/>
                  <a:cs typeface="+mn-cs"/>
                </a:defRPr>
              </a:lvl7pPr>
              <a:lvl8pPr marL="4280855" algn="l" defTabSz="611551" rtl="0" eaLnBrk="1" latinLnBrk="0" hangingPunct="1">
                <a:defRPr sz="2408" kern="1200">
                  <a:solidFill>
                    <a:schemeClr val="lt1"/>
                  </a:solidFill>
                  <a:latin typeface="+mn-lt"/>
                  <a:ea typeface="+mn-ea"/>
                  <a:cs typeface="+mn-cs"/>
                </a:defRPr>
              </a:lvl8pPr>
              <a:lvl9pPr marL="4892406" algn="l" defTabSz="611551" rtl="0" eaLnBrk="1" latinLnBrk="0" hangingPunct="1">
                <a:defRPr sz="2408" kern="1200">
                  <a:solidFill>
                    <a:schemeClr val="lt1"/>
                  </a:solidFill>
                  <a:latin typeface="+mn-lt"/>
                  <a:ea typeface="+mn-ea"/>
                  <a:cs typeface="+mn-cs"/>
                </a:defRPr>
              </a:lvl9pPr>
            </a:lstStyle>
            <a:p>
              <a:pPr algn="ctr"/>
              <a:endParaRPr lang="en-US" sz="2000">
                <a:solidFill>
                  <a:schemeClr val="tx1"/>
                </a:solidFill>
              </a:endParaRPr>
            </a:p>
          </p:txBody>
        </p:sp>
        <p:pic>
          <p:nvPicPr>
            <p:cNvPr id="103" name="圖片 102">
              <a:extLst>
                <a:ext uri="{FF2B5EF4-FFF2-40B4-BE49-F238E27FC236}">
                  <a16:creationId xmlns:a16="http://schemas.microsoft.com/office/drawing/2014/main" id="{500E77BC-DC55-4090-818F-F7D2DEBB0DA8}"/>
                </a:ext>
              </a:extLst>
            </p:cNvPr>
            <p:cNvPicPr>
              <a:picLocks noChangeAspect="1"/>
            </p:cNvPicPr>
            <p:nvPr/>
          </p:nvPicPr>
          <p:blipFill>
            <a:blip r:embed="rId13"/>
            <a:stretch>
              <a:fillRect/>
            </a:stretch>
          </p:blipFill>
          <p:spPr>
            <a:xfrm>
              <a:off x="11801569" y="2423290"/>
              <a:ext cx="1190700" cy="1177001"/>
            </a:xfrm>
            <a:prstGeom prst="rect">
              <a:avLst/>
            </a:prstGeom>
          </p:spPr>
        </p:pic>
        <p:pic>
          <p:nvPicPr>
            <p:cNvPr id="104" name="圖片 103">
              <a:extLst>
                <a:ext uri="{FF2B5EF4-FFF2-40B4-BE49-F238E27FC236}">
                  <a16:creationId xmlns:a16="http://schemas.microsoft.com/office/drawing/2014/main" id="{66B61428-F917-45FF-A6D8-9E270F89335E}"/>
                </a:ext>
              </a:extLst>
            </p:cNvPr>
            <p:cNvPicPr>
              <a:picLocks noChangeAspect="1"/>
            </p:cNvPicPr>
            <p:nvPr/>
          </p:nvPicPr>
          <p:blipFill>
            <a:blip r:embed="rId14"/>
            <a:stretch>
              <a:fillRect/>
            </a:stretch>
          </p:blipFill>
          <p:spPr>
            <a:xfrm>
              <a:off x="-800268" y="2423290"/>
              <a:ext cx="1190700" cy="1177001"/>
            </a:xfrm>
            <a:prstGeom prst="rect">
              <a:avLst/>
            </a:prstGeom>
          </p:spPr>
        </p:pic>
        <p:sp>
          <p:nvSpPr>
            <p:cNvPr id="105" name="文字方塊 58">
              <a:extLst>
                <a:ext uri="{FF2B5EF4-FFF2-40B4-BE49-F238E27FC236}">
                  <a16:creationId xmlns:a16="http://schemas.microsoft.com/office/drawing/2014/main" id="{3E636ED2-524D-459F-BC19-2A057993C19E}"/>
                </a:ext>
              </a:extLst>
            </p:cNvPr>
            <p:cNvSpPr txBox="1"/>
            <p:nvPr/>
          </p:nvSpPr>
          <p:spPr>
            <a:xfrm>
              <a:off x="-625017" y="3594519"/>
              <a:ext cx="840201" cy="461790"/>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sp>
          <p:nvSpPr>
            <p:cNvPr id="106" name="文字方塊 62">
              <a:extLst>
                <a:ext uri="{FF2B5EF4-FFF2-40B4-BE49-F238E27FC236}">
                  <a16:creationId xmlns:a16="http://schemas.microsoft.com/office/drawing/2014/main" id="{773620B7-52E9-49C8-8E7E-2D9D137713B1}"/>
                </a:ext>
              </a:extLst>
            </p:cNvPr>
            <p:cNvSpPr txBox="1"/>
            <p:nvPr/>
          </p:nvSpPr>
          <p:spPr>
            <a:xfrm>
              <a:off x="11960784" y="3594519"/>
              <a:ext cx="872270" cy="461790"/>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HDR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7" name="文字方塊 16">
                  <a:extLst>
                    <a:ext uri="{FF2B5EF4-FFF2-40B4-BE49-F238E27FC236}">
                      <a16:creationId xmlns:a16="http://schemas.microsoft.com/office/drawing/2014/main" id="{D177C3D2-31BF-431D-BB25-D413D0EAF1B7}"/>
                    </a:ext>
                  </a:extLst>
                </p:cNvPr>
                <p:cNvSpPr txBox="1"/>
                <p:nvPr/>
              </p:nvSpPr>
              <p:spPr>
                <a:xfrm>
                  <a:off x="5772043" y="1612298"/>
                  <a:ext cx="859084" cy="577238"/>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14:m>
                    <m:oMathPara xmlns:m="http://schemas.openxmlformats.org/officeDocument/2006/math">
                      <m:oMathParaPr>
                        <m:jc m:val="centerGroup"/>
                      </m:oMathParaPr>
                      <m:oMath xmlns:m="http://schemas.openxmlformats.org/officeDocument/2006/math">
                        <m:r>
                          <a:rPr lang="en-US" altLang="zh-TW" sz="2400" i="1">
                            <a:latin typeface="Cambria Math" charset="0"/>
                            <a:cs typeface="Times New Roman" panose="02020603050405020304" pitchFamily="18" charset="0"/>
                          </a:rPr>
                          <m:t>∗</m:t>
                        </m:r>
                      </m:oMath>
                    </m:oMathPara>
                  </a14:m>
                  <a:endParaRPr lang="zh-TW" altLang="en-US" sz="2400" dirty="0">
                    <a:latin typeface="Times New Roman" panose="02020603050405020304" pitchFamily="18" charset="0"/>
                    <a:cs typeface="Times New Roman" panose="02020603050405020304" pitchFamily="18" charset="0"/>
                  </a:endParaRPr>
                </a:p>
              </p:txBody>
            </p:sp>
          </mc:Choice>
          <mc:Fallback xmlns="">
            <p:sp>
              <p:nvSpPr>
                <p:cNvPr id="73" name="文字方塊 16">
                  <a:extLst>
                    <a:ext uri="{FF2B5EF4-FFF2-40B4-BE49-F238E27FC236}">
                      <a16:creationId xmlns:a16="http://schemas.microsoft.com/office/drawing/2014/main" id="{46051D98-13F5-494D-B0E6-452B4EFBB7CE}"/>
                    </a:ext>
                  </a:extLst>
                </p:cNvPr>
                <p:cNvSpPr txBox="1">
                  <a:spLocks noRot="1" noChangeAspect="1" noMove="1" noResize="1" noEditPoints="1" noAdjustHandles="1" noChangeArrowheads="1" noChangeShapeType="1" noTextEdit="1"/>
                </p:cNvSpPr>
                <p:nvPr/>
              </p:nvSpPr>
              <p:spPr>
                <a:xfrm>
                  <a:off x="5772043" y="1612298"/>
                  <a:ext cx="859084" cy="577238"/>
                </a:xfrm>
                <a:prstGeom prst="rect">
                  <a:avLst/>
                </a:prstGeom>
                <a:blipFill>
                  <a:blip r:embed="rId1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08" name="文字方塊 16">
                  <a:extLst>
                    <a:ext uri="{FF2B5EF4-FFF2-40B4-BE49-F238E27FC236}">
                      <a16:creationId xmlns:a16="http://schemas.microsoft.com/office/drawing/2014/main" id="{C164E647-54DC-429E-BCDE-893F9419A696}"/>
                    </a:ext>
                  </a:extLst>
                </p:cNvPr>
                <p:cNvSpPr txBox="1"/>
                <p:nvPr/>
              </p:nvSpPr>
              <p:spPr>
                <a:xfrm>
                  <a:off x="5772043" y="3798956"/>
                  <a:ext cx="859084" cy="577238"/>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14:m>
                    <m:oMathPara xmlns:m="http://schemas.openxmlformats.org/officeDocument/2006/math">
                      <m:oMathParaPr>
                        <m:jc m:val="centerGroup"/>
                      </m:oMathParaPr>
                      <m:oMath xmlns:m="http://schemas.openxmlformats.org/officeDocument/2006/math">
                        <m:r>
                          <a:rPr lang="en-US" altLang="zh-TW" sz="2400" i="1">
                            <a:latin typeface="Cambria Math" charset="0"/>
                            <a:cs typeface="Times New Roman" panose="02020603050405020304" pitchFamily="18" charset="0"/>
                          </a:rPr>
                          <m:t>∗</m:t>
                        </m:r>
                      </m:oMath>
                    </m:oMathPara>
                  </a14:m>
                  <a:endParaRPr lang="zh-TW" altLang="en-US" sz="2400" dirty="0">
                    <a:latin typeface="Times New Roman" panose="02020603050405020304" pitchFamily="18" charset="0"/>
                    <a:cs typeface="Times New Roman" panose="02020603050405020304" pitchFamily="18" charset="0"/>
                  </a:endParaRPr>
                </a:p>
              </p:txBody>
            </p:sp>
          </mc:Choice>
          <mc:Fallback xmlns="">
            <p:sp>
              <p:nvSpPr>
                <p:cNvPr id="74" name="文字方塊 16">
                  <a:extLst>
                    <a:ext uri="{FF2B5EF4-FFF2-40B4-BE49-F238E27FC236}">
                      <a16:creationId xmlns:a16="http://schemas.microsoft.com/office/drawing/2014/main" id="{46051D98-13F5-494D-B0E6-452B4EFBB7CE}"/>
                    </a:ext>
                  </a:extLst>
                </p:cNvPr>
                <p:cNvSpPr txBox="1">
                  <a:spLocks noRot="1" noChangeAspect="1" noMove="1" noResize="1" noEditPoints="1" noAdjustHandles="1" noChangeArrowheads="1" noChangeShapeType="1" noTextEdit="1"/>
                </p:cNvSpPr>
                <p:nvPr/>
              </p:nvSpPr>
              <p:spPr>
                <a:xfrm>
                  <a:off x="5772043" y="3798956"/>
                  <a:ext cx="859084" cy="577238"/>
                </a:xfrm>
                <a:prstGeom prst="rect">
                  <a:avLst/>
                </a:prstGeom>
                <a:blipFill>
                  <a:blip r:embed="rId16"/>
                  <a:stretch>
                    <a:fillRect/>
                  </a:stretch>
                </a:blipFill>
              </p:spPr>
              <p:txBody>
                <a:bodyPr/>
                <a:lstStyle/>
                <a:p>
                  <a:r>
                    <a:rPr lang="zh-TW" altLang="en-US">
                      <a:noFill/>
                    </a:rPr>
                    <a:t> </a:t>
                  </a:r>
                </a:p>
              </p:txBody>
            </p:sp>
          </mc:Fallback>
        </mc:AlternateContent>
        <p:sp>
          <p:nvSpPr>
            <p:cNvPr id="109" name="文字方塊 16">
              <a:extLst>
                <a:ext uri="{FF2B5EF4-FFF2-40B4-BE49-F238E27FC236}">
                  <a16:creationId xmlns:a16="http://schemas.microsoft.com/office/drawing/2014/main" id="{48576A40-238C-4450-A845-FC5FB0D6A458}"/>
                </a:ext>
              </a:extLst>
            </p:cNvPr>
            <p:cNvSpPr txBox="1"/>
            <p:nvPr/>
          </p:nvSpPr>
          <p:spPr>
            <a:xfrm>
              <a:off x="3974235" y="2497986"/>
              <a:ext cx="2386716" cy="461790"/>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a:solidFill>
                    <a:srgbClr val="002060"/>
                  </a:solidFill>
                  <a:latin typeface="Times New Roman" panose="02020603050405020304" pitchFamily="18" charset="0"/>
                  <a:cs typeface="Times New Roman" panose="02020603050405020304" pitchFamily="18" charset="0"/>
                </a:rPr>
                <a:t>Prediction</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sp>
          <p:nvSpPr>
            <p:cNvPr id="110" name="文字方塊 16">
              <a:extLst>
                <a:ext uri="{FF2B5EF4-FFF2-40B4-BE49-F238E27FC236}">
                  <a16:creationId xmlns:a16="http://schemas.microsoft.com/office/drawing/2014/main" id="{5AAE1F7E-2D43-4223-8FAE-D89F3100DEA9}"/>
                </a:ext>
              </a:extLst>
            </p:cNvPr>
            <p:cNvSpPr txBox="1"/>
            <p:nvPr/>
          </p:nvSpPr>
          <p:spPr>
            <a:xfrm>
              <a:off x="3974235" y="4680496"/>
              <a:ext cx="2386716" cy="461790"/>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Linear 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pic>
          <p:nvPicPr>
            <p:cNvPr id="111" name="圖片 110">
              <a:extLst>
                <a:ext uri="{FF2B5EF4-FFF2-40B4-BE49-F238E27FC236}">
                  <a16:creationId xmlns:a16="http://schemas.microsoft.com/office/drawing/2014/main" id="{68AE7319-ADBF-41F6-9AE0-4D4AA63C850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080702" y="3551343"/>
              <a:ext cx="1652166" cy="1080000"/>
            </a:xfrm>
            <a:prstGeom prst="rect">
              <a:avLst/>
            </a:prstGeom>
            <a:ln w="28575">
              <a:solidFill>
                <a:schemeClr val="tx1"/>
              </a:solidFill>
            </a:ln>
          </p:spPr>
        </p:pic>
        <mc:AlternateContent xmlns:mc="http://schemas.openxmlformats.org/markup-compatibility/2006" xmlns:a14="http://schemas.microsoft.com/office/drawing/2010/main">
          <mc:Choice Requires="a14">
            <p:sp>
              <p:nvSpPr>
                <p:cNvPr id="112" name="Rectangle 1">
                  <a:extLst>
                    <a:ext uri="{FF2B5EF4-FFF2-40B4-BE49-F238E27FC236}">
                      <a16:creationId xmlns:a16="http://schemas.microsoft.com/office/drawing/2014/main" id="{3360CE4E-1736-4341-8737-2D327DE1B7CF}"/>
                    </a:ext>
                  </a:extLst>
                </p:cNvPr>
                <p:cNvSpPr/>
                <p:nvPr/>
              </p:nvSpPr>
              <p:spPr>
                <a:xfrm>
                  <a:off x="1570081" y="4680496"/>
                  <a:ext cx="2673410" cy="815910"/>
                </a:xfrm>
                <a:prstGeom prst="rect">
                  <a:avLst/>
                </a:prstGeom>
              </p:spPr>
              <p:txBody>
                <a:bodyPr wrap="none">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charset="0"/>
                      <a:ea typeface="Times New Roman" charset="0"/>
                      <a:cs typeface="Times New Roman" charset="0"/>
                    </a:rPr>
                    <a:t>Inverse CRF (fixed)</a:t>
                  </a:r>
                </a:p>
                <a:p>
                  <a:pPr algn="ctr"/>
                  <a14:m>
                    <m:oMathPara xmlns:m="http://schemas.openxmlformats.org/officeDocument/2006/math">
                      <m:oMathParaPr>
                        <m:jc m:val="centerGroup"/>
                      </m:oMathParaPr>
                      <m:oMath xmlns:m="http://schemas.openxmlformats.org/officeDocument/2006/math">
                        <m:sSup>
                          <m:sSupPr>
                            <m:ctrlPr>
                              <a:rPr lang="en-US" altLang="zh-TW" sz="1800" b="1" i="1">
                                <a:solidFill>
                                  <a:srgbClr val="002060"/>
                                </a:solidFill>
                                <a:latin typeface="Cambria Math" panose="02040503050406030204" pitchFamily="18" charset="0"/>
                                <a:cs typeface="Times New Roman" panose="02020603050405020304" pitchFamily="18" charset="0"/>
                              </a:rPr>
                            </m:ctrlPr>
                          </m:sSupPr>
                          <m:e>
                            <m:r>
                              <a:rPr lang="en-US" altLang="zh-TW" sz="1800" b="0" i="1" smtClean="0">
                                <a:solidFill>
                                  <a:srgbClr val="002060"/>
                                </a:solidFill>
                                <a:latin typeface="Cambria Math" charset="0"/>
                                <a:ea typeface="Cambria Math" charset="0"/>
                                <a:cs typeface="Cambria Math" charset="0"/>
                              </a:rPr>
                              <m:t>ℱ</m:t>
                            </m:r>
                          </m:e>
                          <m:sup>
                            <m:r>
                              <a:rPr lang="en-US" altLang="zh-TW" sz="1800" b="1" i="1">
                                <a:solidFill>
                                  <a:srgbClr val="002060"/>
                                </a:solidFill>
                                <a:latin typeface="Cambria Math" panose="02040503050406030204" pitchFamily="18" charset="0"/>
                                <a:cs typeface="Times New Roman" panose="02020603050405020304" pitchFamily="18" charset="0"/>
                              </a:rPr>
                              <m:t>−</m:t>
                            </m:r>
                            <m:r>
                              <a:rPr lang="en-US" altLang="zh-TW" sz="1800" b="1" i="1">
                                <a:solidFill>
                                  <a:srgbClr val="002060"/>
                                </a:solidFill>
                                <a:latin typeface="Cambria Math" panose="02040503050406030204" pitchFamily="18" charset="0"/>
                                <a:cs typeface="Times New Roman" panose="02020603050405020304" pitchFamily="18" charset="0"/>
                              </a:rPr>
                              <m:t>𝟏</m:t>
                            </m:r>
                          </m:sup>
                        </m:sSup>
                        <m:d>
                          <m:dPr>
                            <m:ctrlPr>
                              <a:rPr lang="en-US" altLang="zh-TW" sz="1800" b="1" i="1">
                                <a:solidFill>
                                  <a:srgbClr val="002060"/>
                                </a:solidFill>
                                <a:latin typeface="Cambria Math" panose="02040503050406030204" pitchFamily="18" charset="0"/>
                                <a:cs typeface="Times New Roman" panose="02020603050405020304" pitchFamily="18" charset="0"/>
                              </a:rPr>
                            </m:ctrlPr>
                          </m:dPr>
                          <m:e>
                            <m:r>
                              <a:rPr lang="en-US" altLang="zh-TW" sz="1800" b="1" i="1">
                                <a:solidFill>
                                  <a:srgbClr val="002060"/>
                                </a:solidFill>
                                <a:latin typeface="Cambria Math" panose="02040503050406030204" pitchFamily="18" charset="0"/>
                                <a:cs typeface="Times New Roman" panose="02020603050405020304" pitchFamily="18" charset="0"/>
                              </a:rPr>
                              <m:t>𝒙</m:t>
                            </m:r>
                          </m:e>
                        </m:d>
                        <m:r>
                          <a:rPr lang="en-US" altLang="zh-TW" sz="1800" b="1" i="1">
                            <a:solidFill>
                              <a:srgbClr val="002060"/>
                            </a:solidFill>
                            <a:latin typeface="Cambria Math" panose="02040503050406030204" pitchFamily="18" charset="0"/>
                            <a:cs typeface="Times New Roman" panose="02020603050405020304" pitchFamily="18" charset="0"/>
                          </a:rPr>
                          <m:t>=</m:t>
                        </m:r>
                        <m:sSup>
                          <m:sSupPr>
                            <m:ctrlPr>
                              <a:rPr lang="en-US" altLang="zh-TW" sz="1800" b="1" i="1">
                                <a:solidFill>
                                  <a:srgbClr val="002060"/>
                                </a:solidFill>
                                <a:latin typeface="Cambria Math" panose="02040503050406030204" pitchFamily="18" charset="0"/>
                                <a:cs typeface="Times New Roman" panose="02020603050405020304" pitchFamily="18" charset="0"/>
                              </a:rPr>
                            </m:ctrlPr>
                          </m:sSupPr>
                          <m:e>
                            <m:r>
                              <a:rPr lang="en-US" altLang="zh-TW" sz="1800" b="1" i="1">
                                <a:solidFill>
                                  <a:srgbClr val="002060"/>
                                </a:solidFill>
                                <a:latin typeface="Cambria Math" panose="02040503050406030204" pitchFamily="18" charset="0"/>
                                <a:cs typeface="Times New Roman" panose="02020603050405020304" pitchFamily="18" charset="0"/>
                              </a:rPr>
                              <m:t>𝒙</m:t>
                            </m:r>
                          </m:e>
                          <m:sup>
                            <m:r>
                              <a:rPr lang="en-US" altLang="zh-TW" sz="1800" b="1" i="1">
                                <a:solidFill>
                                  <a:srgbClr val="002060"/>
                                </a:solidFill>
                                <a:latin typeface="Cambria Math" panose="02040503050406030204" pitchFamily="18" charset="0"/>
                                <a:cs typeface="Times New Roman" panose="02020603050405020304" pitchFamily="18" charset="0"/>
                              </a:rPr>
                              <m:t>𝟐</m:t>
                            </m:r>
                          </m:sup>
                        </m:sSup>
                      </m:oMath>
                    </m:oMathPara>
                  </a14:m>
                  <a:endParaRPr lang="zh-TW" altLang="en-US" sz="1800" b="1" dirty="0">
                    <a:latin typeface="Times New Roman" panose="02020603050405020304" pitchFamily="18" charset="0"/>
                    <a:cs typeface="Times New Roman" panose="02020603050405020304" pitchFamily="18" charset="0"/>
                  </a:endParaRPr>
                </a:p>
              </p:txBody>
            </p:sp>
          </mc:Choice>
          <mc:Fallback xmlns="">
            <p:sp>
              <p:nvSpPr>
                <p:cNvPr id="78" name="Rectangle 1">
                  <a:extLst>
                    <a:ext uri="{FF2B5EF4-FFF2-40B4-BE49-F238E27FC236}">
                      <a16:creationId xmlns:a16="http://schemas.microsoft.com/office/drawing/2014/main" id="{F302F0AC-721D-4C83-A861-1FB43E86955C}"/>
                    </a:ext>
                  </a:extLst>
                </p:cNvPr>
                <p:cNvSpPr>
                  <a:spLocks noRot="1" noChangeAspect="1" noMove="1" noResize="1" noEditPoints="1" noAdjustHandles="1" noChangeArrowheads="1" noChangeShapeType="1" noTextEdit="1"/>
                </p:cNvSpPr>
                <p:nvPr/>
              </p:nvSpPr>
              <p:spPr>
                <a:xfrm>
                  <a:off x="1570081" y="4680496"/>
                  <a:ext cx="2673410" cy="815910"/>
                </a:xfrm>
                <a:prstGeom prst="rect">
                  <a:avLst/>
                </a:prstGeom>
                <a:blipFill>
                  <a:blip r:embed="rId18"/>
                  <a:stretch>
                    <a:fillRect l="-2564" t="-5607" r="-1994"/>
                  </a:stretch>
                </a:blipFill>
              </p:spPr>
              <p:txBody>
                <a:bodyPr/>
                <a:lstStyle/>
                <a:p>
                  <a:r>
                    <a:rPr lang="zh-TW" altLang="en-US">
                      <a:noFill/>
                    </a:rPr>
                    <a:t> </a:t>
                  </a:r>
                </a:p>
              </p:txBody>
            </p:sp>
          </mc:Fallback>
        </mc:AlternateContent>
        <p:pic>
          <p:nvPicPr>
            <p:cNvPr id="113" name="圖片 112">
              <a:extLst>
                <a:ext uri="{FF2B5EF4-FFF2-40B4-BE49-F238E27FC236}">
                  <a16:creationId xmlns:a16="http://schemas.microsoft.com/office/drawing/2014/main" id="{8CDCBBAD-9AE4-4033-B6CB-C55F8CDBFA09}"/>
                </a:ext>
              </a:extLst>
            </p:cNvPr>
            <p:cNvPicPr>
              <a:picLocks/>
            </p:cNvPicPr>
            <p:nvPr/>
          </p:nvPicPr>
          <p:blipFill>
            <a:blip r:embed="rId19">
              <a:extLst>
                <a:ext uri="{28A0092B-C50C-407E-A947-70E740481C1C}">
                  <a14:useLocalDpi xmlns:a14="http://schemas.microsoft.com/office/drawing/2010/main" val="0"/>
                </a:ext>
              </a:extLst>
            </a:blip>
            <a:stretch>
              <a:fillRect/>
            </a:stretch>
          </p:blipFill>
          <p:spPr>
            <a:xfrm>
              <a:off x="4573233" y="1314897"/>
              <a:ext cx="1188720" cy="1179576"/>
            </a:xfrm>
            <a:prstGeom prst="rect">
              <a:avLst/>
            </a:prstGeom>
          </p:spPr>
        </p:pic>
        <p:pic>
          <p:nvPicPr>
            <p:cNvPr id="114" name="圖片 113">
              <a:extLst>
                <a:ext uri="{FF2B5EF4-FFF2-40B4-BE49-F238E27FC236}">
                  <a16:creationId xmlns:a16="http://schemas.microsoft.com/office/drawing/2014/main" id="{BD20B5FD-3F1E-4305-ABE1-848E44D5A361}"/>
                </a:ext>
              </a:extLst>
            </p:cNvPr>
            <p:cNvPicPr>
              <a:picLocks/>
            </p:cNvPicPr>
            <p:nvPr/>
          </p:nvPicPr>
          <p:blipFill>
            <a:blip r:embed="rId20">
              <a:extLst>
                <a:ext uri="{28A0092B-C50C-407E-A947-70E740481C1C}">
                  <a14:useLocalDpi xmlns:a14="http://schemas.microsoft.com/office/drawing/2010/main" val="0"/>
                </a:ext>
              </a:extLst>
            </a:blip>
            <a:stretch>
              <a:fillRect/>
            </a:stretch>
          </p:blipFill>
          <p:spPr>
            <a:xfrm>
              <a:off x="4573233" y="3501555"/>
              <a:ext cx="1188720" cy="1179576"/>
            </a:xfrm>
            <a:prstGeom prst="rect">
              <a:avLst/>
            </a:prstGeom>
          </p:spPr>
        </p:pic>
        <p:pic>
          <p:nvPicPr>
            <p:cNvPr id="115" name="圖片 114">
              <a:extLst>
                <a:ext uri="{FF2B5EF4-FFF2-40B4-BE49-F238E27FC236}">
                  <a16:creationId xmlns:a16="http://schemas.microsoft.com/office/drawing/2014/main" id="{6B35B5C5-22C7-491D-B0F9-45FF2CFE7ECF}"/>
                </a:ext>
              </a:extLst>
            </p:cNvPr>
            <p:cNvPicPr>
              <a:picLocks/>
            </p:cNvPicPr>
            <p:nvPr/>
          </p:nvPicPr>
          <p:blipFill>
            <a:blip r:embed="rId21"/>
            <a:stretch>
              <a:fillRect/>
            </a:stretch>
          </p:blipFill>
          <p:spPr>
            <a:xfrm>
              <a:off x="6586945" y="1314897"/>
              <a:ext cx="1188720" cy="1179576"/>
            </a:xfrm>
            <a:prstGeom prst="rect">
              <a:avLst/>
            </a:prstGeom>
          </p:spPr>
        </p:pic>
        <p:pic>
          <p:nvPicPr>
            <p:cNvPr id="116" name="圖片 115">
              <a:extLst>
                <a:ext uri="{FF2B5EF4-FFF2-40B4-BE49-F238E27FC236}">
                  <a16:creationId xmlns:a16="http://schemas.microsoft.com/office/drawing/2014/main" id="{9FBED1BF-96FC-47C1-A70C-1312468F7C02}"/>
                </a:ext>
              </a:extLst>
            </p:cNvPr>
            <p:cNvPicPr>
              <a:picLocks/>
            </p:cNvPicPr>
            <p:nvPr/>
          </p:nvPicPr>
          <p:blipFill>
            <a:blip r:embed="rId22"/>
            <a:stretch>
              <a:fillRect/>
            </a:stretch>
          </p:blipFill>
          <p:spPr>
            <a:xfrm>
              <a:off x="6586945" y="3501555"/>
              <a:ext cx="1188720" cy="1179576"/>
            </a:xfrm>
            <a:prstGeom prst="rect">
              <a:avLst/>
            </a:prstGeom>
            <a:ln>
              <a:solidFill>
                <a:schemeClr val="tx1"/>
              </a:solidFill>
            </a:ln>
          </p:spPr>
        </p:pic>
        <p:sp>
          <p:nvSpPr>
            <p:cNvPr id="117" name="矩形 116">
              <a:extLst>
                <a:ext uri="{FF2B5EF4-FFF2-40B4-BE49-F238E27FC236}">
                  <a16:creationId xmlns:a16="http://schemas.microsoft.com/office/drawing/2014/main" id="{4024F43C-7D2B-4FE9-B45E-2E0A8BD2C797}"/>
                </a:ext>
              </a:extLst>
            </p:cNvPr>
            <p:cNvSpPr/>
            <p:nvPr/>
          </p:nvSpPr>
          <p:spPr>
            <a:xfrm>
              <a:off x="1992385" y="1466679"/>
              <a:ext cx="1828800" cy="9144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611551" rtl="0" eaLnBrk="1" latinLnBrk="0" hangingPunct="1">
                <a:defRPr sz="2408" kern="1200">
                  <a:solidFill>
                    <a:schemeClr val="dk1"/>
                  </a:solidFill>
                  <a:latin typeface="+mn-lt"/>
                  <a:ea typeface="+mn-ea"/>
                  <a:cs typeface="+mn-cs"/>
                </a:defRPr>
              </a:lvl1pPr>
              <a:lvl2pPr marL="611551" algn="l" defTabSz="611551" rtl="0" eaLnBrk="1" latinLnBrk="0" hangingPunct="1">
                <a:defRPr sz="2408" kern="1200">
                  <a:solidFill>
                    <a:schemeClr val="dk1"/>
                  </a:solidFill>
                  <a:latin typeface="+mn-lt"/>
                  <a:ea typeface="+mn-ea"/>
                  <a:cs typeface="+mn-cs"/>
                </a:defRPr>
              </a:lvl2pPr>
              <a:lvl3pPr marL="1223101" algn="l" defTabSz="611551" rtl="0" eaLnBrk="1" latinLnBrk="0" hangingPunct="1">
                <a:defRPr sz="2408" kern="1200">
                  <a:solidFill>
                    <a:schemeClr val="dk1"/>
                  </a:solidFill>
                  <a:latin typeface="+mn-lt"/>
                  <a:ea typeface="+mn-ea"/>
                  <a:cs typeface="+mn-cs"/>
                </a:defRPr>
              </a:lvl3pPr>
              <a:lvl4pPr marL="1834652" algn="l" defTabSz="611551" rtl="0" eaLnBrk="1" latinLnBrk="0" hangingPunct="1">
                <a:defRPr sz="2408" kern="1200">
                  <a:solidFill>
                    <a:schemeClr val="dk1"/>
                  </a:solidFill>
                  <a:latin typeface="+mn-lt"/>
                  <a:ea typeface="+mn-ea"/>
                  <a:cs typeface="+mn-cs"/>
                </a:defRPr>
              </a:lvl4pPr>
              <a:lvl5pPr marL="2446203" algn="l" defTabSz="611551" rtl="0" eaLnBrk="1" latinLnBrk="0" hangingPunct="1">
                <a:defRPr sz="2408" kern="1200">
                  <a:solidFill>
                    <a:schemeClr val="dk1"/>
                  </a:solidFill>
                  <a:latin typeface="+mn-lt"/>
                  <a:ea typeface="+mn-ea"/>
                  <a:cs typeface="+mn-cs"/>
                </a:defRPr>
              </a:lvl5pPr>
              <a:lvl6pPr marL="3057754" algn="l" defTabSz="611551" rtl="0" eaLnBrk="1" latinLnBrk="0" hangingPunct="1">
                <a:defRPr sz="2408" kern="1200">
                  <a:solidFill>
                    <a:schemeClr val="dk1"/>
                  </a:solidFill>
                  <a:latin typeface="+mn-lt"/>
                  <a:ea typeface="+mn-ea"/>
                  <a:cs typeface="+mn-cs"/>
                </a:defRPr>
              </a:lvl6pPr>
              <a:lvl7pPr marL="3669304" algn="l" defTabSz="611551" rtl="0" eaLnBrk="1" latinLnBrk="0" hangingPunct="1">
                <a:defRPr sz="2408" kern="1200">
                  <a:solidFill>
                    <a:schemeClr val="dk1"/>
                  </a:solidFill>
                  <a:latin typeface="+mn-lt"/>
                  <a:ea typeface="+mn-ea"/>
                  <a:cs typeface="+mn-cs"/>
                </a:defRPr>
              </a:lvl7pPr>
              <a:lvl8pPr marL="4280855" algn="l" defTabSz="611551" rtl="0" eaLnBrk="1" latinLnBrk="0" hangingPunct="1">
                <a:defRPr sz="2408" kern="1200">
                  <a:solidFill>
                    <a:schemeClr val="dk1"/>
                  </a:solidFill>
                  <a:latin typeface="+mn-lt"/>
                  <a:ea typeface="+mn-ea"/>
                  <a:cs typeface="+mn-cs"/>
                </a:defRPr>
              </a:lvl8pPr>
              <a:lvl9pPr marL="4892406" algn="l" defTabSz="611551" rtl="0" eaLnBrk="1" latinLnBrk="0" hangingPunct="1">
                <a:defRPr sz="2408" kern="1200">
                  <a:solidFill>
                    <a:schemeClr val="dk1"/>
                  </a:solidFill>
                  <a:latin typeface="+mn-lt"/>
                  <a:ea typeface="+mn-ea"/>
                  <a:cs typeface="+mn-cs"/>
                </a:defRPr>
              </a:lvl9pPr>
            </a:lstStyle>
            <a:p>
              <a:pPr algn="ctr"/>
              <a:r>
                <a:rPr lang="en-US" altLang="zh-TW" sz="1800" dirty="0">
                  <a:solidFill>
                    <a:schemeClr val="tx1"/>
                  </a:solidFill>
                  <a:latin typeface="Times New Roman" panose="02020603050405020304" pitchFamily="18" charset="0"/>
                  <a:cs typeface="Times New Roman" panose="02020603050405020304" pitchFamily="18" charset="0"/>
                </a:rPr>
                <a:t>CNN</a:t>
              </a:r>
              <a:endParaRPr lang="zh-TW" altLang="en-US" sz="1800" dirty="0">
                <a:solidFill>
                  <a:schemeClr val="tx1"/>
                </a:solidFill>
                <a:latin typeface="Times New Roman" panose="02020603050405020304" pitchFamily="18" charset="0"/>
                <a:cs typeface="Times New Roman" panose="02020603050405020304" pitchFamily="18" charset="0"/>
              </a:endParaRPr>
            </a:p>
          </p:txBody>
        </p:sp>
      </p:grpSp>
      <p:sp>
        <p:nvSpPr>
          <p:cNvPr id="4" name="文字方塊 3">
            <a:extLst>
              <a:ext uri="{FF2B5EF4-FFF2-40B4-BE49-F238E27FC236}">
                <a16:creationId xmlns:a16="http://schemas.microsoft.com/office/drawing/2014/main" id="{5DD934F2-DC6D-4799-B9BA-8EDD54F84F99}"/>
              </a:ext>
            </a:extLst>
          </p:cNvPr>
          <p:cNvSpPr txBox="1"/>
          <p:nvPr/>
        </p:nvSpPr>
        <p:spPr>
          <a:xfrm>
            <a:off x="3169430" y="0"/>
            <a:ext cx="5340180" cy="584775"/>
          </a:xfrm>
          <a:prstGeom prst="rect">
            <a:avLst/>
          </a:prstGeom>
          <a:noFill/>
        </p:spPr>
        <p:txBody>
          <a:bodyPr wrap="none" rtlCol="0">
            <a:spAutoFit/>
          </a:bodyPr>
          <a:lstStyle/>
          <a:p>
            <a:r>
              <a:rPr lang="en-US" altLang="zh-TW" sz="3200" dirty="0">
                <a:solidFill>
                  <a:srgbClr val="002060"/>
                </a:solidFill>
              </a:rPr>
              <a:t>LDR Image formation pipeline</a:t>
            </a:r>
            <a:endParaRPr lang="zh-TW" altLang="en-US" sz="3200" dirty="0">
              <a:solidFill>
                <a:srgbClr val="002060"/>
              </a:solidFill>
            </a:endParaRPr>
          </a:p>
        </p:txBody>
      </p:sp>
      <p:pic>
        <p:nvPicPr>
          <p:cNvPr id="5" name="圖片 4">
            <a:extLst>
              <a:ext uri="{FF2B5EF4-FFF2-40B4-BE49-F238E27FC236}">
                <a16:creationId xmlns:a16="http://schemas.microsoft.com/office/drawing/2014/main" id="{77563054-0B0B-4F73-872C-E7AA2AF3D406}"/>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943247" y="1113858"/>
            <a:ext cx="1321733" cy="864000"/>
          </a:xfrm>
          <a:prstGeom prst="rect">
            <a:avLst/>
          </a:prstGeom>
          <a:ln w="28575">
            <a:solidFill>
              <a:schemeClr val="tx1"/>
            </a:solidFill>
          </a:ln>
        </p:spPr>
      </p:pic>
      <p:cxnSp>
        <p:nvCxnSpPr>
          <p:cNvPr id="6" name="直線單箭頭接點 5">
            <a:extLst>
              <a:ext uri="{FF2B5EF4-FFF2-40B4-BE49-F238E27FC236}">
                <a16:creationId xmlns:a16="http://schemas.microsoft.com/office/drawing/2014/main" id="{4C114AD1-2A4D-4FBA-9682-49FD15A0F3FC}"/>
              </a:ext>
            </a:extLst>
          </p:cNvPr>
          <p:cNvCxnSpPr/>
          <p:nvPr/>
        </p:nvCxnSpPr>
        <p:spPr>
          <a:xfrm flipH="1">
            <a:off x="1531545" y="1538946"/>
            <a:ext cx="365760" cy="1"/>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7" name="圖片 6">
            <a:extLst>
              <a:ext uri="{FF2B5EF4-FFF2-40B4-BE49-F238E27FC236}">
                <a16:creationId xmlns:a16="http://schemas.microsoft.com/office/drawing/2014/main" id="{B35F781E-37F2-46BB-95C3-37B7837FDDC5}"/>
              </a:ext>
            </a:extLst>
          </p:cNvPr>
          <p:cNvPicPr>
            <a:picLocks noChangeAspect="1"/>
          </p:cNvPicPr>
          <p:nvPr/>
        </p:nvPicPr>
        <p:blipFill>
          <a:blip r:embed="rId24"/>
          <a:stretch>
            <a:fillRect/>
          </a:stretch>
        </p:blipFill>
        <p:spPr>
          <a:xfrm>
            <a:off x="7292541" y="1068146"/>
            <a:ext cx="952560" cy="941601"/>
          </a:xfrm>
          <a:prstGeom prst="rect">
            <a:avLst/>
          </a:prstGeom>
        </p:spPr>
      </p:pic>
      <p:sp>
        <p:nvSpPr>
          <p:cNvPr id="8" name="文字方塊 58">
            <a:extLst>
              <a:ext uri="{FF2B5EF4-FFF2-40B4-BE49-F238E27FC236}">
                <a16:creationId xmlns:a16="http://schemas.microsoft.com/office/drawing/2014/main" id="{29DE838F-F4DB-4003-B0FC-CE5DC075DBE4}"/>
              </a:ext>
            </a:extLst>
          </p:cNvPr>
          <p:cNvSpPr txBox="1"/>
          <p:nvPr/>
        </p:nvSpPr>
        <p:spPr>
          <a:xfrm>
            <a:off x="719277" y="2001029"/>
            <a:ext cx="671979"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9" name="文字方塊 59">
                <a:extLst>
                  <a:ext uri="{FF2B5EF4-FFF2-40B4-BE49-F238E27FC236}">
                    <a16:creationId xmlns:a16="http://schemas.microsoft.com/office/drawing/2014/main" id="{FA1494CC-7851-45B2-8729-5DB459FA3AF4}"/>
                  </a:ext>
                </a:extLst>
              </p:cNvPr>
              <p:cNvSpPr txBox="1"/>
              <p:nvPr/>
            </p:nvSpPr>
            <p:spPr>
              <a:xfrm>
                <a:off x="2065305" y="2159525"/>
                <a:ext cx="1596912" cy="646331"/>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dirty="0">
                    <a:solidFill>
                      <a:schemeClr val="tx1"/>
                    </a:solidFill>
                    <a:latin typeface="Times New Roman" panose="02020603050405020304" pitchFamily="18" charset="0"/>
                    <a:cs typeface="Times New Roman" panose="02020603050405020304" pitchFamily="18" charset="0"/>
                  </a:rPr>
                  <a:t>Quantization</a:t>
                </a:r>
              </a:p>
              <a:p>
                <a:pPr algn="ctr"/>
                <a:r>
                  <a:rPr lang="en-US" altLang="zh-TW" sz="1800" dirty="0">
                    <a:solidFill>
                      <a:schemeClr val="tx1"/>
                    </a:solidFill>
                    <a:latin typeface="Times New Roman" panose="02020603050405020304" pitchFamily="18" charset="0"/>
                    <a:cs typeface="Times New Roman" panose="02020603050405020304" pitchFamily="18" charset="0"/>
                  </a:rPr>
                  <a:t>(32 bit </a:t>
                </a:r>
                <a14:m>
                  <m:oMath xmlns:m="http://schemas.openxmlformats.org/officeDocument/2006/math">
                    <m:r>
                      <a:rPr lang="en-US" altLang="zh-TW" sz="1800" b="0" i="1">
                        <a:solidFill>
                          <a:schemeClr val="tx1"/>
                        </a:solidFill>
                        <a:latin typeface="Cambria Math" charset="0"/>
                        <a:cs typeface="Times New Roman" panose="02020603050405020304" pitchFamily="18" charset="0"/>
                      </a:rPr>
                      <m:t>→</m:t>
                    </m:r>
                  </m:oMath>
                </a14:m>
                <a:r>
                  <a:rPr lang="en-US" altLang="zh-TW" sz="1800" dirty="0">
                    <a:solidFill>
                      <a:schemeClr val="tx1"/>
                    </a:solidFill>
                    <a:latin typeface="Times New Roman" panose="02020603050405020304" pitchFamily="18" charset="0"/>
                    <a:cs typeface="Times New Roman" panose="02020603050405020304" pitchFamily="18" charset="0"/>
                  </a:rPr>
                  <a:t> 8 bit)</a:t>
                </a:r>
                <a:endParaRPr lang="zh-TW" altLang="en-US" sz="18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9" name="文字方塊 59">
                <a:extLst>
                  <a:ext uri="{FF2B5EF4-FFF2-40B4-BE49-F238E27FC236}">
                    <a16:creationId xmlns:a16="http://schemas.microsoft.com/office/drawing/2014/main" id="{FA1494CC-7851-45B2-8729-5DB459FA3AF4}"/>
                  </a:ext>
                </a:extLst>
              </p:cNvPr>
              <p:cNvSpPr txBox="1">
                <a:spLocks noRot="1" noChangeAspect="1" noMove="1" noResize="1" noEditPoints="1" noAdjustHandles="1" noChangeArrowheads="1" noChangeShapeType="1" noTextEdit="1"/>
              </p:cNvSpPr>
              <p:nvPr/>
            </p:nvSpPr>
            <p:spPr>
              <a:xfrm>
                <a:off x="2065305" y="2159525"/>
                <a:ext cx="1596912" cy="646331"/>
              </a:xfrm>
              <a:prstGeom prst="rect">
                <a:avLst/>
              </a:prstGeom>
              <a:blipFill>
                <a:blip r:embed="rId5"/>
                <a:stretch>
                  <a:fillRect l="-3435" t="-4717" r="-3053" b="-14151"/>
                </a:stretch>
              </a:blipFill>
            </p:spPr>
            <p:txBody>
              <a:bodyPr/>
              <a:lstStyle/>
              <a:p>
                <a:r>
                  <a:rPr lang="zh-TW" altLang="en-US">
                    <a:noFill/>
                  </a:rPr>
                  <a:t> </a:t>
                </a:r>
              </a:p>
            </p:txBody>
          </p:sp>
        </mc:Fallback>
      </mc:AlternateContent>
      <p:sp>
        <p:nvSpPr>
          <p:cNvPr id="10" name="文字方塊 61">
            <a:extLst>
              <a:ext uri="{FF2B5EF4-FFF2-40B4-BE49-F238E27FC236}">
                <a16:creationId xmlns:a16="http://schemas.microsoft.com/office/drawing/2014/main" id="{6EA8853C-0097-4E12-BA4F-F6835E833DC9}"/>
              </a:ext>
            </a:extLst>
          </p:cNvPr>
          <p:cNvSpPr txBox="1"/>
          <p:nvPr/>
        </p:nvSpPr>
        <p:spPr>
          <a:xfrm>
            <a:off x="7072637" y="2001029"/>
            <a:ext cx="1392369"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Linear 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sp>
        <p:nvSpPr>
          <p:cNvPr id="11" name="文字方塊 62">
            <a:extLst>
              <a:ext uri="{FF2B5EF4-FFF2-40B4-BE49-F238E27FC236}">
                <a16:creationId xmlns:a16="http://schemas.microsoft.com/office/drawing/2014/main" id="{743BCA92-4FEF-4EAD-8607-8DF32F819953}"/>
              </a:ext>
            </a:extLst>
          </p:cNvPr>
          <p:cNvSpPr txBox="1"/>
          <p:nvPr/>
        </p:nvSpPr>
        <p:spPr>
          <a:xfrm>
            <a:off x="10787921" y="2001029"/>
            <a:ext cx="697627"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HDR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sp>
        <p:nvSpPr>
          <p:cNvPr id="12" name="文字方塊 64">
            <a:extLst>
              <a:ext uri="{FF2B5EF4-FFF2-40B4-BE49-F238E27FC236}">
                <a16:creationId xmlns:a16="http://schemas.microsoft.com/office/drawing/2014/main" id="{6F748842-32F1-4A2A-9189-CB33E68BB89A}"/>
              </a:ext>
            </a:extLst>
          </p:cNvPr>
          <p:cNvSpPr txBox="1"/>
          <p:nvPr/>
        </p:nvSpPr>
        <p:spPr>
          <a:xfrm>
            <a:off x="8511196" y="2166437"/>
            <a:ext cx="2185834" cy="646331"/>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dirty="0">
                <a:latin typeface="Times New Roman" panose="02020603050405020304" pitchFamily="18" charset="0"/>
                <a:cs typeface="Times New Roman" panose="02020603050405020304" pitchFamily="18" charset="0"/>
              </a:rPr>
              <a:t>Dynamic range clipping</a:t>
            </a:r>
          </a:p>
        </p:txBody>
      </p:sp>
      <p:sp>
        <p:nvSpPr>
          <p:cNvPr id="13" name="文字方塊 60">
            <a:extLst>
              <a:ext uri="{FF2B5EF4-FFF2-40B4-BE49-F238E27FC236}">
                <a16:creationId xmlns:a16="http://schemas.microsoft.com/office/drawing/2014/main" id="{59C128E7-F79A-4EF9-BA16-0391346E473F}"/>
              </a:ext>
            </a:extLst>
          </p:cNvPr>
          <p:cNvSpPr txBox="1"/>
          <p:nvPr/>
        </p:nvSpPr>
        <p:spPr>
          <a:xfrm>
            <a:off x="5267552" y="2159525"/>
            <a:ext cx="1919738" cy="646331"/>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dirty="0">
                <a:latin typeface="Times New Roman" panose="02020603050405020304" pitchFamily="18" charset="0"/>
                <a:cs typeface="Times New Roman" panose="02020603050405020304" pitchFamily="18" charset="0"/>
              </a:rPr>
              <a:t>Non-linear mapping</a:t>
            </a:r>
            <a:endParaRPr lang="zh-TW" altLang="en-US" sz="1800" dirty="0">
              <a:latin typeface="Times New Roman" panose="02020603050405020304" pitchFamily="18" charset="0"/>
              <a:cs typeface="Times New Roman" panose="02020603050405020304" pitchFamily="18" charset="0"/>
            </a:endParaRPr>
          </a:p>
        </p:txBody>
      </p:sp>
      <p:sp>
        <p:nvSpPr>
          <p:cNvPr id="14" name="文字方塊 61">
            <a:extLst>
              <a:ext uri="{FF2B5EF4-FFF2-40B4-BE49-F238E27FC236}">
                <a16:creationId xmlns:a16="http://schemas.microsoft.com/office/drawing/2014/main" id="{A664DE4D-DF32-412E-B8B8-B879B3166FEE}"/>
              </a:ext>
            </a:extLst>
          </p:cNvPr>
          <p:cNvSpPr txBox="1"/>
          <p:nvPr/>
        </p:nvSpPr>
        <p:spPr>
          <a:xfrm>
            <a:off x="3505730" y="2001029"/>
            <a:ext cx="1789913"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Non-linear 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cxnSp>
        <p:nvCxnSpPr>
          <p:cNvPr id="15" name="直線單箭頭接點 14">
            <a:extLst>
              <a:ext uri="{FF2B5EF4-FFF2-40B4-BE49-F238E27FC236}">
                <a16:creationId xmlns:a16="http://schemas.microsoft.com/office/drawing/2014/main" id="{02372F2B-0397-448C-A797-FB6210CB4E0B}"/>
              </a:ext>
            </a:extLst>
          </p:cNvPr>
          <p:cNvCxnSpPr/>
          <p:nvPr/>
        </p:nvCxnSpPr>
        <p:spPr>
          <a:xfrm flipH="1">
            <a:off x="3555276" y="1538946"/>
            <a:ext cx="365760" cy="1"/>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單箭頭接點 15">
            <a:extLst>
              <a:ext uri="{FF2B5EF4-FFF2-40B4-BE49-F238E27FC236}">
                <a16:creationId xmlns:a16="http://schemas.microsoft.com/office/drawing/2014/main" id="{9C4840A1-7402-48F6-B53F-4C78C803B7D5}"/>
              </a:ext>
            </a:extLst>
          </p:cNvPr>
          <p:cNvCxnSpPr/>
          <p:nvPr/>
        </p:nvCxnSpPr>
        <p:spPr>
          <a:xfrm flipH="1">
            <a:off x="4875808" y="1538946"/>
            <a:ext cx="365760" cy="1"/>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單箭頭接點 16">
            <a:extLst>
              <a:ext uri="{FF2B5EF4-FFF2-40B4-BE49-F238E27FC236}">
                <a16:creationId xmlns:a16="http://schemas.microsoft.com/office/drawing/2014/main" id="{56FC0953-8000-4CAA-942E-50B95979834C}"/>
              </a:ext>
            </a:extLst>
          </p:cNvPr>
          <p:cNvCxnSpPr/>
          <p:nvPr/>
        </p:nvCxnSpPr>
        <p:spPr>
          <a:xfrm flipH="1">
            <a:off x="6911759" y="1537396"/>
            <a:ext cx="365760" cy="310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單箭頭接點 17">
            <a:extLst>
              <a:ext uri="{FF2B5EF4-FFF2-40B4-BE49-F238E27FC236}">
                <a16:creationId xmlns:a16="http://schemas.microsoft.com/office/drawing/2014/main" id="{6792211C-E5BE-47CE-9096-318F114C2A50}"/>
              </a:ext>
            </a:extLst>
          </p:cNvPr>
          <p:cNvCxnSpPr/>
          <p:nvPr/>
        </p:nvCxnSpPr>
        <p:spPr>
          <a:xfrm flipH="1">
            <a:off x="8245592" y="1538946"/>
            <a:ext cx="365760"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單箭頭接點 18">
            <a:extLst>
              <a:ext uri="{FF2B5EF4-FFF2-40B4-BE49-F238E27FC236}">
                <a16:creationId xmlns:a16="http://schemas.microsoft.com/office/drawing/2014/main" id="{96A7AE89-0E37-41C2-A74E-C44C81D7A7D5}"/>
              </a:ext>
            </a:extLst>
          </p:cNvPr>
          <p:cNvCxnSpPr/>
          <p:nvPr/>
        </p:nvCxnSpPr>
        <p:spPr>
          <a:xfrm flipH="1">
            <a:off x="10299017" y="1538946"/>
            <a:ext cx="365760"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20" name="圖片 19">
            <a:extLst>
              <a:ext uri="{FF2B5EF4-FFF2-40B4-BE49-F238E27FC236}">
                <a16:creationId xmlns:a16="http://schemas.microsoft.com/office/drawing/2014/main" id="{C4019EF6-B744-450E-AD94-30A334B399F5}"/>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202895" y="1106946"/>
            <a:ext cx="1321733" cy="864000"/>
          </a:xfrm>
          <a:prstGeom prst="rect">
            <a:avLst/>
          </a:prstGeom>
          <a:ln w="28575">
            <a:solidFill>
              <a:schemeClr val="tx1"/>
            </a:solidFill>
          </a:ln>
        </p:spPr>
      </p:pic>
      <p:pic>
        <p:nvPicPr>
          <p:cNvPr id="21" name="圖片 20">
            <a:extLst>
              <a:ext uri="{FF2B5EF4-FFF2-40B4-BE49-F238E27FC236}">
                <a16:creationId xmlns:a16="http://schemas.microsoft.com/office/drawing/2014/main" id="{4903F9D3-C9BC-4D0A-9F08-D0990D486BBC}"/>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566555" y="1106946"/>
            <a:ext cx="1321733" cy="864000"/>
          </a:xfrm>
          <a:prstGeom prst="rect">
            <a:avLst/>
          </a:prstGeom>
          <a:ln w="28575">
            <a:solidFill>
              <a:schemeClr val="tx1"/>
            </a:solidFill>
          </a:ln>
        </p:spPr>
      </p:pic>
      <p:pic>
        <p:nvPicPr>
          <p:cNvPr id="22" name="圖片 21">
            <a:extLst>
              <a:ext uri="{FF2B5EF4-FFF2-40B4-BE49-F238E27FC236}">
                <a16:creationId xmlns:a16="http://schemas.microsoft.com/office/drawing/2014/main" id="{15E15D9C-96DE-48A3-BC07-4CEAE2F072C7}"/>
              </a:ext>
            </a:extLst>
          </p:cNvPr>
          <p:cNvPicPr>
            <a:picLocks/>
          </p:cNvPicPr>
          <p:nvPr/>
        </p:nvPicPr>
        <p:blipFill>
          <a:blip r:embed="rId27">
            <a:extLst>
              <a:ext uri="{28A0092B-C50C-407E-A947-70E740481C1C}">
                <a14:useLocalDpi xmlns:a14="http://schemas.microsoft.com/office/drawing/2010/main" val="0"/>
              </a:ext>
            </a:extLst>
          </a:blip>
          <a:stretch>
            <a:fillRect/>
          </a:stretch>
        </p:blipFill>
        <p:spPr>
          <a:xfrm>
            <a:off x="3925198" y="1067115"/>
            <a:ext cx="950976" cy="943661"/>
          </a:xfrm>
          <a:prstGeom prst="rect">
            <a:avLst/>
          </a:prstGeom>
        </p:spPr>
      </p:pic>
      <p:pic>
        <p:nvPicPr>
          <p:cNvPr id="23" name="圖片 22">
            <a:extLst>
              <a:ext uri="{FF2B5EF4-FFF2-40B4-BE49-F238E27FC236}">
                <a16:creationId xmlns:a16="http://schemas.microsoft.com/office/drawing/2014/main" id="{43E2B132-0240-4B66-B62F-320CCF2FB6C4}"/>
              </a:ext>
            </a:extLst>
          </p:cNvPr>
          <p:cNvPicPr>
            <a:picLocks noChangeAspect="1"/>
          </p:cNvPicPr>
          <p:nvPr/>
        </p:nvPicPr>
        <p:blipFill>
          <a:blip r:embed="rId13"/>
          <a:stretch>
            <a:fillRect/>
          </a:stretch>
        </p:blipFill>
        <p:spPr>
          <a:xfrm>
            <a:off x="10660455" y="1064045"/>
            <a:ext cx="952560" cy="941601"/>
          </a:xfrm>
          <a:prstGeom prst="rect">
            <a:avLst/>
          </a:prstGeom>
        </p:spPr>
      </p:pic>
      <p:pic>
        <p:nvPicPr>
          <p:cNvPr id="24" name="圖片 23">
            <a:extLst>
              <a:ext uri="{FF2B5EF4-FFF2-40B4-BE49-F238E27FC236}">
                <a16:creationId xmlns:a16="http://schemas.microsoft.com/office/drawing/2014/main" id="{A394E57D-B4A3-478D-8ABA-4E167212C6F4}"/>
              </a:ext>
            </a:extLst>
          </p:cNvPr>
          <p:cNvPicPr>
            <a:picLocks noChangeAspect="1"/>
          </p:cNvPicPr>
          <p:nvPr/>
        </p:nvPicPr>
        <p:blipFill>
          <a:blip r:embed="rId14"/>
          <a:stretch>
            <a:fillRect/>
          </a:stretch>
        </p:blipFill>
        <p:spPr>
          <a:xfrm>
            <a:off x="578985" y="1064045"/>
            <a:ext cx="952560" cy="941601"/>
          </a:xfrm>
          <a:prstGeom prst="rect">
            <a:avLst/>
          </a:prstGeom>
        </p:spPr>
      </p:pic>
      <p:sp>
        <p:nvSpPr>
          <p:cNvPr id="25" name="TextBox 1">
            <a:extLst>
              <a:ext uri="{FF2B5EF4-FFF2-40B4-BE49-F238E27FC236}">
                <a16:creationId xmlns:a16="http://schemas.microsoft.com/office/drawing/2014/main" id="{B045E4B2-31D1-4736-97D6-014B3265DD10}"/>
              </a:ext>
            </a:extLst>
          </p:cNvPr>
          <p:cNvSpPr txBox="1"/>
          <p:nvPr/>
        </p:nvSpPr>
        <p:spPr>
          <a:xfrm>
            <a:off x="9165201" y="1943623"/>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irradiance</a:t>
            </a:r>
          </a:p>
        </p:txBody>
      </p:sp>
      <p:sp>
        <p:nvSpPr>
          <p:cNvPr id="26" name="TextBox 22">
            <a:extLst>
              <a:ext uri="{FF2B5EF4-FFF2-40B4-BE49-F238E27FC236}">
                <a16:creationId xmlns:a16="http://schemas.microsoft.com/office/drawing/2014/main" id="{1F24539C-9A7F-4A68-816C-8C5C722E7F7C}"/>
              </a:ext>
            </a:extLst>
          </p:cNvPr>
          <p:cNvSpPr txBox="1"/>
          <p:nvPr/>
        </p:nvSpPr>
        <p:spPr>
          <a:xfrm rot="5400000">
            <a:off x="8350701" y="1407358"/>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irradiance</a:t>
            </a:r>
          </a:p>
        </p:txBody>
      </p:sp>
      <p:sp>
        <p:nvSpPr>
          <p:cNvPr id="27" name="TextBox 23">
            <a:extLst>
              <a:ext uri="{FF2B5EF4-FFF2-40B4-BE49-F238E27FC236}">
                <a16:creationId xmlns:a16="http://schemas.microsoft.com/office/drawing/2014/main" id="{478AB212-EE66-4E27-98D4-4DF9D05DF936}"/>
              </a:ext>
            </a:extLst>
          </p:cNvPr>
          <p:cNvSpPr txBox="1"/>
          <p:nvPr/>
        </p:nvSpPr>
        <p:spPr>
          <a:xfrm>
            <a:off x="5788509" y="1936711"/>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irradiance</a:t>
            </a:r>
          </a:p>
        </p:txBody>
      </p:sp>
      <p:sp>
        <p:nvSpPr>
          <p:cNvPr id="28" name="TextBox 24">
            <a:extLst>
              <a:ext uri="{FF2B5EF4-FFF2-40B4-BE49-F238E27FC236}">
                <a16:creationId xmlns:a16="http://schemas.microsoft.com/office/drawing/2014/main" id="{6486849F-8F14-4A74-AC0B-A138F86FAF22}"/>
              </a:ext>
            </a:extLst>
          </p:cNvPr>
          <p:cNvSpPr txBox="1"/>
          <p:nvPr/>
        </p:nvSpPr>
        <p:spPr>
          <a:xfrm rot="5400000">
            <a:off x="4972994" y="1400446"/>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intensity</a:t>
            </a:r>
          </a:p>
        </p:txBody>
      </p:sp>
      <p:sp>
        <p:nvSpPr>
          <p:cNvPr id="29" name="TextBox 25">
            <a:extLst>
              <a:ext uri="{FF2B5EF4-FFF2-40B4-BE49-F238E27FC236}">
                <a16:creationId xmlns:a16="http://schemas.microsoft.com/office/drawing/2014/main" id="{3DA7E2AB-B9AF-436F-8E98-4224B13E1EE7}"/>
              </a:ext>
            </a:extLst>
          </p:cNvPr>
          <p:cNvSpPr txBox="1"/>
          <p:nvPr/>
        </p:nvSpPr>
        <p:spPr>
          <a:xfrm>
            <a:off x="2424849" y="1936711"/>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intensity</a:t>
            </a:r>
          </a:p>
        </p:txBody>
      </p:sp>
      <p:sp>
        <p:nvSpPr>
          <p:cNvPr id="30" name="TextBox 26">
            <a:extLst>
              <a:ext uri="{FF2B5EF4-FFF2-40B4-BE49-F238E27FC236}">
                <a16:creationId xmlns:a16="http://schemas.microsoft.com/office/drawing/2014/main" id="{71F298DA-6488-412E-986E-AA39A17E8A55}"/>
              </a:ext>
            </a:extLst>
          </p:cNvPr>
          <p:cNvSpPr txBox="1"/>
          <p:nvPr/>
        </p:nvSpPr>
        <p:spPr>
          <a:xfrm rot="5400000">
            <a:off x="1619111" y="1400446"/>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intensity</a:t>
            </a:r>
          </a:p>
        </p:txBody>
      </p:sp>
      <p:sp>
        <p:nvSpPr>
          <p:cNvPr id="88" name="文字方塊 87">
            <a:extLst>
              <a:ext uri="{FF2B5EF4-FFF2-40B4-BE49-F238E27FC236}">
                <a16:creationId xmlns:a16="http://schemas.microsoft.com/office/drawing/2014/main" id="{32DCC516-8D6E-4E95-93B4-D344E24C0FF6}"/>
              </a:ext>
            </a:extLst>
          </p:cNvPr>
          <p:cNvSpPr txBox="1"/>
          <p:nvPr/>
        </p:nvSpPr>
        <p:spPr>
          <a:xfrm>
            <a:off x="2253730" y="6273225"/>
            <a:ext cx="7684540" cy="584775"/>
          </a:xfrm>
          <a:prstGeom prst="rect">
            <a:avLst/>
          </a:prstGeom>
          <a:noFill/>
        </p:spPr>
        <p:txBody>
          <a:bodyPr wrap="none" rtlCol="0">
            <a:spAutoFit/>
          </a:bodyPr>
          <a:lstStyle/>
          <a:p>
            <a:r>
              <a:rPr lang="en-US" altLang="zh-TW" sz="3200" dirty="0">
                <a:solidFill>
                  <a:srgbClr val="002060"/>
                </a:solidFill>
              </a:rPr>
              <a:t>HDRCNN [</a:t>
            </a:r>
            <a:r>
              <a:rPr lang="en-US" altLang="zh-TW" sz="3200" dirty="0" err="1">
                <a:solidFill>
                  <a:srgbClr val="002060"/>
                </a:solidFill>
              </a:rPr>
              <a:t>Eilertsen</a:t>
            </a:r>
            <a:r>
              <a:rPr lang="en-US" altLang="zh-TW" sz="3200" dirty="0">
                <a:solidFill>
                  <a:srgbClr val="002060"/>
                </a:solidFill>
              </a:rPr>
              <a:t> et al., SIGGRAPH ASIA’17]</a:t>
            </a:r>
            <a:endParaRPr lang="zh-TW" altLang="en-US" sz="3200" dirty="0">
              <a:solidFill>
                <a:srgbClr val="002060"/>
              </a:solidFill>
            </a:endParaRPr>
          </a:p>
        </p:txBody>
      </p:sp>
      <p:sp>
        <p:nvSpPr>
          <p:cNvPr id="89" name="矩形: 圓角 88">
            <a:extLst>
              <a:ext uri="{FF2B5EF4-FFF2-40B4-BE49-F238E27FC236}">
                <a16:creationId xmlns:a16="http://schemas.microsoft.com/office/drawing/2014/main" id="{AD2B5061-9155-4555-86DB-2478AE1065BB}"/>
              </a:ext>
            </a:extLst>
          </p:cNvPr>
          <p:cNvSpPr/>
          <p:nvPr/>
        </p:nvSpPr>
        <p:spPr>
          <a:xfrm>
            <a:off x="735655" y="3706109"/>
            <a:ext cx="5652000" cy="2664894"/>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r>
              <a:rPr lang="en-US" altLang="zh-TW" sz="2800" dirty="0"/>
              <a:t>Using a fixed inverse-CRF to transfer the LDR image to linear domain</a:t>
            </a:r>
          </a:p>
          <a:p>
            <a:endParaRPr lang="en-US" altLang="zh-TW" sz="2800" dirty="0"/>
          </a:p>
          <a:p>
            <a:endParaRPr lang="en-US" altLang="zh-TW" sz="2800" dirty="0"/>
          </a:p>
          <a:p>
            <a:endParaRPr lang="en-US" altLang="zh-TW" sz="2800" dirty="0"/>
          </a:p>
          <a:p>
            <a:endParaRPr lang="zh-TW" altLang="en-US" sz="2800" dirty="0"/>
          </a:p>
        </p:txBody>
      </p:sp>
      <p:pic>
        <p:nvPicPr>
          <p:cNvPr id="77" name="圖片 76">
            <a:extLst>
              <a:ext uri="{FF2B5EF4-FFF2-40B4-BE49-F238E27FC236}">
                <a16:creationId xmlns:a16="http://schemas.microsoft.com/office/drawing/2014/main" id="{332613A4-4770-480C-B3E0-21F2B3375D8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883137" y="4751040"/>
            <a:ext cx="1321375" cy="863766"/>
          </a:xfrm>
          <a:prstGeom prst="rect">
            <a:avLst/>
          </a:prstGeom>
          <a:ln w="28575">
            <a:solidFill>
              <a:schemeClr val="tx1"/>
            </a:solidFill>
          </a:ln>
        </p:spPr>
      </p:pic>
      <mc:AlternateContent xmlns:mc="http://schemas.openxmlformats.org/markup-compatibility/2006" xmlns:a14="http://schemas.microsoft.com/office/drawing/2010/main">
        <mc:Choice Requires="a14">
          <p:sp>
            <p:nvSpPr>
              <p:cNvPr id="78" name="Rectangle 1">
                <a:extLst>
                  <a:ext uri="{FF2B5EF4-FFF2-40B4-BE49-F238E27FC236}">
                    <a16:creationId xmlns:a16="http://schemas.microsoft.com/office/drawing/2014/main" id="{F302F0AC-721D-4C83-A861-1FB43E86955C}"/>
                  </a:ext>
                </a:extLst>
              </p:cNvPr>
              <p:cNvSpPr/>
              <p:nvPr/>
            </p:nvSpPr>
            <p:spPr>
              <a:xfrm>
                <a:off x="2474751" y="5654118"/>
                <a:ext cx="2138149" cy="652551"/>
              </a:xfrm>
              <a:prstGeom prst="rect">
                <a:avLst/>
              </a:prstGeom>
            </p:spPr>
            <p:txBody>
              <a:bodyPr wrap="none">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charset="0"/>
                    <a:ea typeface="Times New Roman" charset="0"/>
                    <a:cs typeface="Times New Roman" charset="0"/>
                  </a:rPr>
                  <a:t>Inverse CRF (fixed)</a:t>
                </a:r>
              </a:p>
              <a:p>
                <a:pPr algn="ctr"/>
                <a14:m>
                  <m:oMathPara xmlns:m="http://schemas.openxmlformats.org/officeDocument/2006/math">
                    <m:oMathParaPr>
                      <m:jc m:val="centerGroup"/>
                    </m:oMathParaPr>
                    <m:oMath xmlns:m="http://schemas.openxmlformats.org/officeDocument/2006/math">
                      <m:sSup>
                        <m:sSupPr>
                          <m:ctrlPr>
                            <a:rPr lang="en-US" altLang="zh-TW" sz="1800" b="1" i="1">
                              <a:solidFill>
                                <a:srgbClr val="002060"/>
                              </a:solidFill>
                              <a:latin typeface="Cambria Math" panose="02040503050406030204" pitchFamily="18" charset="0"/>
                              <a:cs typeface="Times New Roman" panose="02020603050405020304" pitchFamily="18" charset="0"/>
                            </a:rPr>
                          </m:ctrlPr>
                        </m:sSupPr>
                        <m:e>
                          <m:r>
                            <a:rPr lang="en-US" altLang="zh-TW" sz="1800" b="0" i="1" smtClean="0">
                              <a:solidFill>
                                <a:srgbClr val="002060"/>
                              </a:solidFill>
                              <a:latin typeface="Cambria Math" charset="0"/>
                              <a:ea typeface="Cambria Math" charset="0"/>
                              <a:cs typeface="Cambria Math" charset="0"/>
                            </a:rPr>
                            <m:t>ℱ</m:t>
                          </m:r>
                        </m:e>
                        <m:sup>
                          <m:r>
                            <a:rPr lang="en-US" altLang="zh-TW" sz="1800" b="1" i="1">
                              <a:solidFill>
                                <a:srgbClr val="002060"/>
                              </a:solidFill>
                              <a:latin typeface="Cambria Math" panose="02040503050406030204" pitchFamily="18" charset="0"/>
                              <a:cs typeface="Times New Roman" panose="02020603050405020304" pitchFamily="18" charset="0"/>
                            </a:rPr>
                            <m:t>−</m:t>
                          </m:r>
                          <m:r>
                            <a:rPr lang="en-US" altLang="zh-TW" sz="1800" b="1" i="1">
                              <a:solidFill>
                                <a:srgbClr val="002060"/>
                              </a:solidFill>
                              <a:latin typeface="Cambria Math" panose="02040503050406030204" pitchFamily="18" charset="0"/>
                              <a:cs typeface="Times New Roman" panose="02020603050405020304" pitchFamily="18" charset="0"/>
                            </a:rPr>
                            <m:t>𝟏</m:t>
                          </m:r>
                        </m:sup>
                      </m:sSup>
                      <m:d>
                        <m:dPr>
                          <m:ctrlPr>
                            <a:rPr lang="en-US" altLang="zh-TW" sz="1800" b="1" i="1">
                              <a:solidFill>
                                <a:srgbClr val="002060"/>
                              </a:solidFill>
                              <a:latin typeface="Cambria Math" panose="02040503050406030204" pitchFamily="18" charset="0"/>
                              <a:cs typeface="Times New Roman" panose="02020603050405020304" pitchFamily="18" charset="0"/>
                            </a:rPr>
                          </m:ctrlPr>
                        </m:dPr>
                        <m:e>
                          <m:r>
                            <a:rPr lang="en-US" altLang="zh-TW" sz="1800" b="1" i="1">
                              <a:solidFill>
                                <a:srgbClr val="002060"/>
                              </a:solidFill>
                              <a:latin typeface="Cambria Math" panose="02040503050406030204" pitchFamily="18" charset="0"/>
                              <a:cs typeface="Times New Roman" panose="02020603050405020304" pitchFamily="18" charset="0"/>
                            </a:rPr>
                            <m:t>𝒙</m:t>
                          </m:r>
                        </m:e>
                      </m:d>
                      <m:r>
                        <a:rPr lang="en-US" altLang="zh-TW" sz="1800" b="1" i="1">
                          <a:solidFill>
                            <a:srgbClr val="002060"/>
                          </a:solidFill>
                          <a:latin typeface="Cambria Math" panose="02040503050406030204" pitchFamily="18" charset="0"/>
                          <a:cs typeface="Times New Roman" panose="02020603050405020304" pitchFamily="18" charset="0"/>
                        </a:rPr>
                        <m:t>=</m:t>
                      </m:r>
                      <m:sSup>
                        <m:sSupPr>
                          <m:ctrlPr>
                            <a:rPr lang="en-US" altLang="zh-TW" sz="1800" b="1" i="1">
                              <a:solidFill>
                                <a:srgbClr val="002060"/>
                              </a:solidFill>
                              <a:latin typeface="Cambria Math" panose="02040503050406030204" pitchFamily="18" charset="0"/>
                              <a:cs typeface="Times New Roman" panose="02020603050405020304" pitchFamily="18" charset="0"/>
                            </a:rPr>
                          </m:ctrlPr>
                        </m:sSupPr>
                        <m:e>
                          <m:r>
                            <a:rPr lang="en-US" altLang="zh-TW" sz="1800" b="1" i="1">
                              <a:solidFill>
                                <a:srgbClr val="002060"/>
                              </a:solidFill>
                              <a:latin typeface="Cambria Math" panose="02040503050406030204" pitchFamily="18" charset="0"/>
                              <a:cs typeface="Times New Roman" panose="02020603050405020304" pitchFamily="18" charset="0"/>
                            </a:rPr>
                            <m:t>𝒙</m:t>
                          </m:r>
                        </m:e>
                        <m:sup>
                          <m:r>
                            <a:rPr lang="en-US" altLang="zh-TW" sz="1800" b="1" i="1">
                              <a:solidFill>
                                <a:srgbClr val="002060"/>
                              </a:solidFill>
                              <a:latin typeface="Cambria Math" panose="02040503050406030204" pitchFamily="18" charset="0"/>
                              <a:cs typeface="Times New Roman" panose="02020603050405020304" pitchFamily="18" charset="0"/>
                            </a:rPr>
                            <m:t>𝟐</m:t>
                          </m:r>
                        </m:sup>
                      </m:sSup>
                    </m:oMath>
                  </m:oMathPara>
                </a14:m>
                <a:endParaRPr lang="zh-TW" altLang="en-US" sz="1800" b="1" dirty="0">
                  <a:latin typeface="Times New Roman" panose="02020603050405020304" pitchFamily="18" charset="0"/>
                  <a:cs typeface="Times New Roman" panose="02020603050405020304" pitchFamily="18" charset="0"/>
                </a:endParaRPr>
              </a:p>
            </p:txBody>
          </p:sp>
        </mc:Choice>
        <mc:Fallback xmlns="">
          <p:sp>
            <p:nvSpPr>
              <p:cNvPr id="78" name="Rectangle 1">
                <a:extLst>
                  <a:ext uri="{FF2B5EF4-FFF2-40B4-BE49-F238E27FC236}">
                    <a16:creationId xmlns:a16="http://schemas.microsoft.com/office/drawing/2014/main" id="{F302F0AC-721D-4C83-A861-1FB43E86955C}"/>
                  </a:ext>
                </a:extLst>
              </p:cNvPr>
              <p:cNvSpPr>
                <a:spLocks noRot="1" noChangeAspect="1" noMove="1" noResize="1" noEditPoints="1" noAdjustHandles="1" noChangeArrowheads="1" noChangeShapeType="1" noTextEdit="1"/>
              </p:cNvSpPr>
              <p:nvPr/>
            </p:nvSpPr>
            <p:spPr>
              <a:xfrm>
                <a:off x="2474751" y="5654118"/>
                <a:ext cx="2138149" cy="652551"/>
              </a:xfrm>
              <a:prstGeom prst="rect">
                <a:avLst/>
              </a:prstGeom>
              <a:blipFill>
                <a:blip r:embed="rId28"/>
                <a:stretch>
                  <a:fillRect l="-2564" t="-5607" r="-1994"/>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10885932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CA4B202D-C42A-482D-9610-8392BB064C53}"/>
              </a:ext>
            </a:extLst>
          </p:cNvPr>
          <p:cNvSpPr>
            <a:spLocks noGrp="1"/>
          </p:cNvSpPr>
          <p:nvPr>
            <p:ph type="title"/>
          </p:nvPr>
        </p:nvSpPr>
        <p:spPr/>
        <p:txBody>
          <a:bodyPr/>
          <a:lstStyle/>
          <a:p>
            <a:r>
              <a:rPr lang="en-US" altLang="zh-TW" dirty="0"/>
              <a:t>Method</a:t>
            </a:r>
            <a:endParaRPr lang="zh-TW" altLang="en-US" dirty="0"/>
          </a:p>
        </p:txBody>
      </p:sp>
      <p:sp>
        <p:nvSpPr>
          <p:cNvPr id="5" name="文字版面配置區 4">
            <a:extLst>
              <a:ext uri="{FF2B5EF4-FFF2-40B4-BE49-F238E27FC236}">
                <a16:creationId xmlns:a16="http://schemas.microsoft.com/office/drawing/2014/main" id="{D58C70C0-5695-459D-A2A2-A3DA961B595A}"/>
              </a:ext>
            </a:extLst>
          </p:cNvPr>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21677766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12D82452-D230-4FE2-98ED-48DBEE895323}"/>
              </a:ext>
            </a:extLst>
          </p:cNvPr>
          <p:cNvSpPr txBox="1"/>
          <p:nvPr/>
        </p:nvSpPr>
        <p:spPr>
          <a:xfrm>
            <a:off x="3169430" y="0"/>
            <a:ext cx="5340180" cy="584775"/>
          </a:xfrm>
          <a:prstGeom prst="rect">
            <a:avLst/>
          </a:prstGeom>
          <a:noFill/>
        </p:spPr>
        <p:txBody>
          <a:bodyPr wrap="none" rtlCol="0">
            <a:spAutoFit/>
          </a:bodyPr>
          <a:lstStyle/>
          <a:p>
            <a:r>
              <a:rPr lang="en-US" altLang="zh-TW" sz="3200" dirty="0">
                <a:solidFill>
                  <a:srgbClr val="002060"/>
                </a:solidFill>
              </a:rPr>
              <a:t>LDR Image formation pipeline</a:t>
            </a:r>
            <a:endParaRPr lang="zh-TW" altLang="en-US" sz="3200" dirty="0">
              <a:solidFill>
                <a:srgbClr val="002060"/>
              </a:solidFill>
            </a:endParaRPr>
          </a:p>
        </p:txBody>
      </p:sp>
      <p:pic>
        <p:nvPicPr>
          <p:cNvPr id="5" name="圖片 4">
            <a:extLst>
              <a:ext uri="{FF2B5EF4-FFF2-40B4-BE49-F238E27FC236}">
                <a16:creationId xmlns:a16="http://schemas.microsoft.com/office/drawing/2014/main" id="{E2525563-8136-4656-A6EF-E67890C7FB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3247" y="1113858"/>
            <a:ext cx="1321733" cy="864000"/>
          </a:xfrm>
          <a:prstGeom prst="rect">
            <a:avLst/>
          </a:prstGeom>
          <a:ln w="28575">
            <a:solidFill>
              <a:schemeClr val="tx1"/>
            </a:solidFill>
          </a:ln>
        </p:spPr>
      </p:pic>
      <p:cxnSp>
        <p:nvCxnSpPr>
          <p:cNvPr id="6" name="直線單箭頭接點 5">
            <a:extLst>
              <a:ext uri="{FF2B5EF4-FFF2-40B4-BE49-F238E27FC236}">
                <a16:creationId xmlns:a16="http://schemas.microsoft.com/office/drawing/2014/main" id="{131D1E95-ED76-43E9-AAAB-BBAC27756604}"/>
              </a:ext>
            </a:extLst>
          </p:cNvPr>
          <p:cNvCxnSpPr/>
          <p:nvPr/>
        </p:nvCxnSpPr>
        <p:spPr>
          <a:xfrm flipH="1">
            <a:off x="1531545" y="1538946"/>
            <a:ext cx="365760" cy="1"/>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7" name="圖片 6">
            <a:extLst>
              <a:ext uri="{FF2B5EF4-FFF2-40B4-BE49-F238E27FC236}">
                <a16:creationId xmlns:a16="http://schemas.microsoft.com/office/drawing/2014/main" id="{398C20CC-3461-45AA-8CC9-A2B5BB459058}"/>
              </a:ext>
            </a:extLst>
          </p:cNvPr>
          <p:cNvPicPr>
            <a:picLocks noChangeAspect="1"/>
          </p:cNvPicPr>
          <p:nvPr/>
        </p:nvPicPr>
        <p:blipFill>
          <a:blip r:embed="rId4"/>
          <a:stretch>
            <a:fillRect/>
          </a:stretch>
        </p:blipFill>
        <p:spPr>
          <a:xfrm>
            <a:off x="7292541" y="1068146"/>
            <a:ext cx="952560" cy="941601"/>
          </a:xfrm>
          <a:prstGeom prst="rect">
            <a:avLst/>
          </a:prstGeom>
        </p:spPr>
      </p:pic>
      <p:sp>
        <p:nvSpPr>
          <p:cNvPr id="8" name="文字方塊 58">
            <a:extLst>
              <a:ext uri="{FF2B5EF4-FFF2-40B4-BE49-F238E27FC236}">
                <a16:creationId xmlns:a16="http://schemas.microsoft.com/office/drawing/2014/main" id="{3877D143-675F-4761-BA54-84BC0F1DC2B4}"/>
              </a:ext>
            </a:extLst>
          </p:cNvPr>
          <p:cNvSpPr txBox="1"/>
          <p:nvPr/>
        </p:nvSpPr>
        <p:spPr>
          <a:xfrm>
            <a:off x="719277" y="2001029"/>
            <a:ext cx="671979"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9" name="文字方塊 59">
                <a:extLst>
                  <a:ext uri="{FF2B5EF4-FFF2-40B4-BE49-F238E27FC236}">
                    <a16:creationId xmlns:a16="http://schemas.microsoft.com/office/drawing/2014/main" id="{4AC1BDEC-9EAD-4180-943D-2952872F1F52}"/>
                  </a:ext>
                </a:extLst>
              </p:cNvPr>
              <p:cNvSpPr txBox="1"/>
              <p:nvPr/>
            </p:nvSpPr>
            <p:spPr>
              <a:xfrm>
                <a:off x="2065305" y="2159525"/>
                <a:ext cx="1596912" cy="646331"/>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dirty="0">
                    <a:solidFill>
                      <a:schemeClr val="tx1"/>
                    </a:solidFill>
                    <a:latin typeface="Times New Roman" panose="02020603050405020304" pitchFamily="18" charset="0"/>
                    <a:cs typeface="Times New Roman" panose="02020603050405020304" pitchFamily="18" charset="0"/>
                  </a:rPr>
                  <a:t>Quantization</a:t>
                </a:r>
              </a:p>
              <a:p>
                <a:pPr algn="ctr"/>
                <a:r>
                  <a:rPr lang="en-US" altLang="zh-TW" sz="1800" dirty="0">
                    <a:solidFill>
                      <a:schemeClr val="tx1"/>
                    </a:solidFill>
                    <a:latin typeface="Times New Roman" panose="02020603050405020304" pitchFamily="18" charset="0"/>
                    <a:cs typeface="Times New Roman" panose="02020603050405020304" pitchFamily="18" charset="0"/>
                  </a:rPr>
                  <a:t>(32 bit </a:t>
                </a:r>
                <a14:m>
                  <m:oMath xmlns:m="http://schemas.openxmlformats.org/officeDocument/2006/math">
                    <m:r>
                      <a:rPr lang="en-US" altLang="zh-TW" sz="1800" b="0" i="1">
                        <a:solidFill>
                          <a:schemeClr val="tx1"/>
                        </a:solidFill>
                        <a:latin typeface="Cambria Math" charset="0"/>
                        <a:cs typeface="Times New Roman" panose="02020603050405020304" pitchFamily="18" charset="0"/>
                      </a:rPr>
                      <m:t>→</m:t>
                    </m:r>
                  </m:oMath>
                </a14:m>
                <a:r>
                  <a:rPr lang="en-US" altLang="zh-TW" sz="1800" dirty="0">
                    <a:solidFill>
                      <a:schemeClr val="tx1"/>
                    </a:solidFill>
                    <a:latin typeface="Times New Roman" panose="02020603050405020304" pitchFamily="18" charset="0"/>
                    <a:cs typeface="Times New Roman" panose="02020603050405020304" pitchFamily="18" charset="0"/>
                  </a:rPr>
                  <a:t> 8 bit)</a:t>
                </a:r>
                <a:endParaRPr lang="zh-TW" altLang="en-US" sz="18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9" name="文字方塊 59">
                <a:extLst>
                  <a:ext uri="{FF2B5EF4-FFF2-40B4-BE49-F238E27FC236}">
                    <a16:creationId xmlns:a16="http://schemas.microsoft.com/office/drawing/2014/main" id="{4AC1BDEC-9EAD-4180-943D-2952872F1F52}"/>
                  </a:ext>
                </a:extLst>
              </p:cNvPr>
              <p:cNvSpPr txBox="1">
                <a:spLocks noRot="1" noChangeAspect="1" noMove="1" noResize="1" noEditPoints="1" noAdjustHandles="1" noChangeArrowheads="1" noChangeShapeType="1" noTextEdit="1"/>
              </p:cNvSpPr>
              <p:nvPr/>
            </p:nvSpPr>
            <p:spPr>
              <a:xfrm>
                <a:off x="2065305" y="2159525"/>
                <a:ext cx="1596912" cy="646331"/>
              </a:xfrm>
              <a:prstGeom prst="rect">
                <a:avLst/>
              </a:prstGeom>
              <a:blipFill>
                <a:blip r:embed="rId7"/>
                <a:stretch>
                  <a:fillRect l="-2381" t="-1923" r="-2381" b="-13462"/>
                </a:stretch>
              </a:blipFill>
            </p:spPr>
            <p:txBody>
              <a:bodyPr/>
              <a:lstStyle/>
              <a:p>
                <a:r>
                  <a:rPr lang="en-US">
                    <a:noFill/>
                  </a:rPr>
                  <a:t> </a:t>
                </a:r>
              </a:p>
            </p:txBody>
          </p:sp>
        </mc:Fallback>
      </mc:AlternateContent>
      <p:sp>
        <p:nvSpPr>
          <p:cNvPr id="10" name="文字方塊 61">
            <a:extLst>
              <a:ext uri="{FF2B5EF4-FFF2-40B4-BE49-F238E27FC236}">
                <a16:creationId xmlns:a16="http://schemas.microsoft.com/office/drawing/2014/main" id="{7A617BC5-F452-4574-A8D3-BE0CDCCEC8B4}"/>
              </a:ext>
            </a:extLst>
          </p:cNvPr>
          <p:cNvSpPr txBox="1"/>
          <p:nvPr/>
        </p:nvSpPr>
        <p:spPr>
          <a:xfrm>
            <a:off x="7072637" y="2001029"/>
            <a:ext cx="1392369"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Linear 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sp>
        <p:nvSpPr>
          <p:cNvPr id="11" name="文字方塊 62">
            <a:extLst>
              <a:ext uri="{FF2B5EF4-FFF2-40B4-BE49-F238E27FC236}">
                <a16:creationId xmlns:a16="http://schemas.microsoft.com/office/drawing/2014/main" id="{7D0FC962-9BB1-47A7-BE42-877694B216DD}"/>
              </a:ext>
            </a:extLst>
          </p:cNvPr>
          <p:cNvSpPr txBox="1"/>
          <p:nvPr/>
        </p:nvSpPr>
        <p:spPr>
          <a:xfrm>
            <a:off x="10787921" y="2001029"/>
            <a:ext cx="697627"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HDR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sp>
        <p:nvSpPr>
          <p:cNvPr id="12" name="文字方塊 64">
            <a:extLst>
              <a:ext uri="{FF2B5EF4-FFF2-40B4-BE49-F238E27FC236}">
                <a16:creationId xmlns:a16="http://schemas.microsoft.com/office/drawing/2014/main" id="{35141AF2-3412-412D-9F1B-F809DA6CB851}"/>
              </a:ext>
            </a:extLst>
          </p:cNvPr>
          <p:cNvSpPr txBox="1"/>
          <p:nvPr/>
        </p:nvSpPr>
        <p:spPr>
          <a:xfrm>
            <a:off x="8511196" y="2166437"/>
            <a:ext cx="2185834" cy="646331"/>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dirty="0">
                <a:latin typeface="Times New Roman" panose="02020603050405020304" pitchFamily="18" charset="0"/>
                <a:cs typeface="Times New Roman" panose="02020603050405020304" pitchFamily="18" charset="0"/>
              </a:rPr>
              <a:t>Dynamic range clipping</a:t>
            </a:r>
          </a:p>
        </p:txBody>
      </p:sp>
      <p:sp>
        <p:nvSpPr>
          <p:cNvPr id="13" name="文字方塊 60">
            <a:extLst>
              <a:ext uri="{FF2B5EF4-FFF2-40B4-BE49-F238E27FC236}">
                <a16:creationId xmlns:a16="http://schemas.microsoft.com/office/drawing/2014/main" id="{AE7BB577-F5C7-42E7-AE11-91EC7C47AF8C}"/>
              </a:ext>
            </a:extLst>
          </p:cNvPr>
          <p:cNvSpPr txBox="1"/>
          <p:nvPr/>
        </p:nvSpPr>
        <p:spPr>
          <a:xfrm>
            <a:off x="5267552" y="2159525"/>
            <a:ext cx="1919738" cy="646331"/>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dirty="0">
                <a:latin typeface="Times New Roman" panose="02020603050405020304" pitchFamily="18" charset="0"/>
                <a:cs typeface="Times New Roman" panose="02020603050405020304" pitchFamily="18" charset="0"/>
              </a:rPr>
              <a:t>Non-linear mapping</a:t>
            </a:r>
            <a:endParaRPr lang="zh-TW" altLang="en-US" sz="1800" dirty="0">
              <a:latin typeface="Times New Roman" panose="02020603050405020304" pitchFamily="18" charset="0"/>
              <a:cs typeface="Times New Roman" panose="02020603050405020304" pitchFamily="18" charset="0"/>
            </a:endParaRPr>
          </a:p>
        </p:txBody>
      </p:sp>
      <p:sp>
        <p:nvSpPr>
          <p:cNvPr id="14" name="文字方塊 61">
            <a:extLst>
              <a:ext uri="{FF2B5EF4-FFF2-40B4-BE49-F238E27FC236}">
                <a16:creationId xmlns:a16="http://schemas.microsoft.com/office/drawing/2014/main" id="{7A617BC5-F452-4574-A8D3-BE0CDCCEC8B4}"/>
              </a:ext>
            </a:extLst>
          </p:cNvPr>
          <p:cNvSpPr txBox="1"/>
          <p:nvPr/>
        </p:nvSpPr>
        <p:spPr>
          <a:xfrm>
            <a:off x="3505730" y="2001029"/>
            <a:ext cx="1789913"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Non-linear 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cxnSp>
        <p:nvCxnSpPr>
          <p:cNvPr id="15" name="直線單箭頭接點 14">
            <a:extLst>
              <a:ext uri="{FF2B5EF4-FFF2-40B4-BE49-F238E27FC236}">
                <a16:creationId xmlns:a16="http://schemas.microsoft.com/office/drawing/2014/main" id="{131D1E95-ED76-43E9-AAAB-BBAC27756604}"/>
              </a:ext>
            </a:extLst>
          </p:cNvPr>
          <p:cNvCxnSpPr/>
          <p:nvPr/>
        </p:nvCxnSpPr>
        <p:spPr>
          <a:xfrm flipH="1">
            <a:off x="3555276" y="1538946"/>
            <a:ext cx="365760" cy="1"/>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單箭頭接點 15">
            <a:extLst>
              <a:ext uri="{FF2B5EF4-FFF2-40B4-BE49-F238E27FC236}">
                <a16:creationId xmlns:a16="http://schemas.microsoft.com/office/drawing/2014/main" id="{131D1E95-ED76-43E9-AAAB-BBAC27756604}"/>
              </a:ext>
            </a:extLst>
          </p:cNvPr>
          <p:cNvCxnSpPr/>
          <p:nvPr/>
        </p:nvCxnSpPr>
        <p:spPr>
          <a:xfrm flipH="1">
            <a:off x="4875808" y="1538946"/>
            <a:ext cx="365760" cy="1"/>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單箭頭接點 16">
            <a:extLst>
              <a:ext uri="{FF2B5EF4-FFF2-40B4-BE49-F238E27FC236}">
                <a16:creationId xmlns:a16="http://schemas.microsoft.com/office/drawing/2014/main" id="{131D1E95-ED76-43E9-AAAB-BBAC27756604}"/>
              </a:ext>
            </a:extLst>
          </p:cNvPr>
          <p:cNvCxnSpPr/>
          <p:nvPr/>
        </p:nvCxnSpPr>
        <p:spPr>
          <a:xfrm flipH="1">
            <a:off x="6911759" y="1537396"/>
            <a:ext cx="365760" cy="310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單箭頭接點 17">
            <a:extLst>
              <a:ext uri="{FF2B5EF4-FFF2-40B4-BE49-F238E27FC236}">
                <a16:creationId xmlns:a16="http://schemas.microsoft.com/office/drawing/2014/main" id="{131D1E95-ED76-43E9-AAAB-BBAC27756604}"/>
              </a:ext>
            </a:extLst>
          </p:cNvPr>
          <p:cNvCxnSpPr/>
          <p:nvPr/>
        </p:nvCxnSpPr>
        <p:spPr>
          <a:xfrm flipH="1">
            <a:off x="8245592" y="1538946"/>
            <a:ext cx="365760"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單箭頭接點 18">
            <a:extLst>
              <a:ext uri="{FF2B5EF4-FFF2-40B4-BE49-F238E27FC236}">
                <a16:creationId xmlns:a16="http://schemas.microsoft.com/office/drawing/2014/main" id="{131D1E95-ED76-43E9-AAAB-BBAC27756604}"/>
              </a:ext>
            </a:extLst>
          </p:cNvPr>
          <p:cNvCxnSpPr/>
          <p:nvPr/>
        </p:nvCxnSpPr>
        <p:spPr>
          <a:xfrm flipH="1">
            <a:off x="10299017" y="1538946"/>
            <a:ext cx="365760"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20" name="圖片 19">
            <a:extLst>
              <a:ext uri="{FF2B5EF4-FFF2-40B4-BE49-F238E27FC236}">
                <a16:creationId xmlns:a16="http://schemas.microsoft.com/office/drawing/2014/main" id="{FB5AD004-9EC8-4914-9E2E-612A45CDBE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02895" y="1106946"/>
            <a:ext cx="1321733" cy="864000"/>
          </a:xfrm>
          <a:prstGeom prst="rect">
            <a:avLst/>
          </a:prstGeom>
          <a:ln w="28575">
            <a:solidFill>
              <a:schemeClr val="tx1"/>
            </a:solidFill>
          </a:ln>
        </p:spPr>
      </p:pic>
      <p:pic>
        <p:nvPicPr>
          <p:cNvPr id="21" name="圖片 20">
            <a:extLst>
              <a:ext uri="{FF2B5EF4-FFF2-40B4-BE49-F238E27FC236}">
                <a16:creationId xmlns:a16="http://schemas.microsoft.com/office/drawing/2014/main" id="{5CED14A1-58DF-4835-A0FB-A76167F33EE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66555" y="1106946"/>
            <a:ext cx="1321733" cy="864000"/>
          </a:xfrm>
          <a:prstGeom prst="rect">
            <a:avLst/>
          </a:prstGeom>
          <a:ln w="28575">
            <a:solidFill>
              <a:schemeClr val="tx1"/>
            </a:solidFill>
          </a:ln>
        </p:spPr>
      </p:pic>
      <p:pic>
        <p:nvPicPr>
          <p:cNvPr id="22" name="圖片 21">
            <a:extLst>
              <a:ext uri="{FF2B5EF4-FFF2-40B4-BE49-F238E27FC236}">
                <a16:creationId xmlns:a16="http://schemas.microsoft.com/office/drawing/2014/main" id="{ADC1F11C-079E-4659-B8CB-0BE7D81BE8F7}"/>
              </a:ext>
            </a:extLst>
          </p:cNvPr>
          <p:cNvPicPr>
            <a:picLocks/>
          </p:cNvPicPr>
          <p:nvPr/>
        </p:nvPicPr>
        <p:blipFill>
          <a:blip r:embed="rId10">
            <a:extLst>
              <a:ext uri="{28A0092B-C50C-407E-A947-70E740481C1C}">
                <a14:useLocalDpi xmlns:a14="http://schemas.microsoft.com/office/drawing/2010/main" val="0"/>
              </a:ext>
            </a:extLst>
          </a:blip>
          <a:stretch>
            <a:fillRect/>
          </a:stretch>
        </p:blipFill>
        <p:spPr>
          <a:xfrm>
            <a:off x="3925198" y="1067115"/>
            <a:ext cx="950976" cy="943661"/>
          </a:xfrm>
          <a:prstGeom prst="rect">
            <a:avLst/>
          </a:prstGeom>
        </p:spPr>
      </p:pic>
      <p:pic>
        <p:nvPicPr>
          <p:cNvPr id="23" name="圖片 22">
            <a:extLst>
              <a:ext uri="{FF2B5EF4-FFF2-40B4-BE49-F238E27FC236}">
                <a16:creationId xmlns:a16="http://schemas.microsoft.com/office/drawing/2014/main" id="{6B871A72-F019-4959-9B79-BEE7CBFF2A9D}"/>
              </a:ext>
            </a:extLst>
          </p:cNvPr>
          <p:cNvPicPr>
            <a:picLocks noChangeAspect="1"/>
          </p:cNvPicPr>
          <p:nvPr/>
        </p:nvPicPr>
        <p:blipFill>
          <a:blip r:embed="rId11"/>
          <a:stretch>
            <a:fillRect/>
          </a:stretch>
        </p:blipFill>
        <p:spPr>
          <a:xfrm>
            <a:off x="10660455" y="1064045"/>
            <a:ext cx="952560" cy="941601"/>
          </a:xfrm>
          <a:prstGeom prst="rect">
            <a:avLst/>
          </a:prstGeom>
        </p:spPr>
      </p:pic>
      <p:pic>
        <p:nvPicPr>
          <p:cNvPr id="24" name="圖片 23">
            <a:extLst>
              <a:ext uri="{FF2B5EF4-FFF2-40B4-BE49-F238E27FC236}">
                <a16:creationId xmlns:a16="http://schemas.microsoft.com/office/drawing/2014/main" id="{3180058C-AE28-4B63-B5CA-637E9C89482F}"/>
              </a:ext>
            </a:extLst>
          </p:cNvPr>
          <p:cNvPicPr>
            <a:picLocks noChangeAspect="1"/>
          </p:cNvPicPr>
          <p:nvPr/>
        </p:nvPicPr>
        <p:blipFill>
          <a:blip r:embed="rId12"/>
          <a:stretch>
            <a:fillRect/>
          </a:stretch>
        </p:blipFill>
        <p:spPr>
          <a:xfrm>
            <a:off x="578985" y="1064045"/>
            <a:ext cx="952560" cy="941601"/>
          </a:xfrm>
          <a:prstGeom prst="rect">
            <a:avLst/>
          </a:prstGeom>
        </p:spPr>
      </p:pic>
      <p:sp>
        <p:nvSpPr>
          <p:cNvPr id="25" name="TextBox 1">
            <a:extLst>
              <a:ext uri="{FF2B5EF4-FFF2-40B4-BE49-F238E27FC236}">
                <a16:creationId xmlns:a16="http://schemas.microsoft.com/office/drawing/2014/main" id="{C03BD21B-CB70-4846-9F6C-56FD1FE42E34}"/>
              </a:ext>
            </a:extLst>
          </p:cNvPr>
          <p:cNvSpPr txBox="1"/>
          <p:nvPr/>
        </p:nvSpPr>
        <p:spPr>
          <a:xfrm>
            <a:off x="9165201" y="1943623"/>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irradiance</a:t>
            </a:r>
          </a:p>
        </p:txBody>
      </p:sp>
      <p:sp>
        <p:nvSpPr>
          <p:cNvPr id="26" name="TextBox 22">
            <a:extLst>
              <a:ext uri="{FF2B5EF4-FFF2-40B4-BE49-F238E27FC236}">
                <a16:creationId xmlns:a16="http://schemas.microsoft.com/office/drawing/2014/main" id="{015E0CA1-F0E2-4C80-893F-C5F753036ACB}"/>
              </a:ext>
            </a:extLst>
          </p:cNvPr>
          <p:cNvSpPr txBox="1"/>
          <p:nvPr/>
        </p:nvSpPr>
        <p:spPr>
          <a:xfrm rot="5400000">
            <a:off x="8350701" y="1407358"/>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irradiance</a:t>
            </a:r>
          </a:p>
        </p:txBody>
      </p:sp>
      <p:sp>
        <p:nvSpPr>
          <p:cNvPr id="27" name="TextBox 23">
            <a:extLst>
              <a:ext uri="{FF2B5EF4-FFF2-40B4-BE49-F238E27FC236}">
                <a16:creationId xmlns:a16="http://schemas.microsoft.com/office/drawing/2014/main" id="{9E706461-01FF-49A2-B0EF-E67AAA675D82}"/>
              </a:ext>
            </a:extLst>
          </p:cNvPr>
          <p:cNvSpPr txBox="1"/>
          <p:nvPr/>
        </p:nvSpPr>
        <p:spPr>
          <a:xfrm>
            <a:off x="5788509" y="1936711"/>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irradiance</a:t>
            </a:r>
          </a:p>
        </p:txBody>
      </p:sp>
      <p:sp>
        <p:nvSpPr>
          <p:cNvPr id="28" name="TextBox 24">
            <a:extLst>
              <a:ext uri="{FF2B5EF4-FFF2-40B4-BE49-F238E27FC236}">
                <a16:creationId xmlns:a16="http://schemas.microsoft.com/office/drawing/2014/main" id="{05C3274F-47D6-4767-95D0-E9AAA9737BF2}"/>
              </a:ext>
            </a:extLst>
          </p:cNvPr>
          <p:cNvSpPr txBox="1"/>
          <p:nvPr/>
        </p:nvSpPr>
        <p:spPr>
          <a:xfrm rot="5400000">
            <a:off x="4972994" y="1400446"/>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intensity</a:t>
            </a:r>
          </a:p>
        </p:txBody>
      </p:sp>
      <p:sp>
        <p:nvSpPr>
          <p:cNvPr id="29" name="TextBox 25">
            <a:extLst>
              <a:ext uri="{FF2B5EF4-FFF2-40B4-BE49-F238E27FC236}">
                <a16:creationId xmlns:a16="http://schemas.microsoft.com/office/drawing/2014/main" id="{B5028408-8781-4522-90CF-C28771EE75BD}"/>
              </a:ext>
            </a:extLst>
          </p:cNvPr>
          <p:cNvSpPr txBox="1"/>
          <p:nvPr/>
        </p:nvSpPr>
        <p:spPr>
          <a:xfrm>
            <a:off x="2424849" y="1936711"/>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intensity</a:t>
            </a:r>
          </a:p>
        </p:txBody>
      </p:sp>
      <p:sp>
        <p:nvSpPr>
          <p:cNvPr id="30" name="TextBox 26">
            <a:extLst>
              <a:ext uri="{FF2B5EF4-FFF2-40B4-BE49-F238E27FC236}">
                <a16:creationId xmlns:a16="http://schemas.microsoft.com/office/drawing/2014/main" id="{36ACF978-04CC-46B6-813D-151EEBFCD6B4}"/>
              </a:ext>
            </a:extLst>
          </p:cNvPr>
          <p:cNvSpPr txBox="1"/>
          <p:nvPr/>
        </p:nvSpPr>
        <p:spPr>
          <a:xfrm rot="5400000">
            <a:off x="1619111" y="1400446"/>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intensity</a:t>
            </a:r>
          </a:p>
        </p:txBody>
      </p:sp>
    </p:spTree>
    <p:extLst>
      <p:ext uri="{BB962C8B-B14F-4D97-AF65-F5344CB8AC3E}">
        <p14:creationId xmlns:p14="http://schemas.microsoft.com/office/powerpoint/2010/main" val="4026994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直線單箭頭接點 30">
            <a:extLst>
              <a:ext uri="{FF2B5EF4-FFF2-40B4-BE49-F238E27FC236}">
                <a16:creationId xmlns:a16="http://schemas.microsoft.com/office/drawing/2014/main" id="{CE679241-6297-4F1A-92E6-6FDE227172AE}"/>
              </a:ext>
            </a:extLst>
          </p:cNvPr>
          <p:cNvCxnSpPr>
            <a:cxnSpLocks/>
            <a:stCxn id="45" idx="3"/>
            <a:endCxn id="33" idx="1"/>
          </p:cNvCxnSpPr>
          <p:nvPr/>
        </p:nvCxnSpPr>
        <p:spPr>
          <a:xfrm flipV="1">
            <a:off x="1531545" y="5221943"/>
            <a:ext cx="171142" cy="1"/>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2" name="矩形 31">
            <a:extLst>
              <a:ext uri="{FF2B5EF4-FFF2-40B4-BE49-F238E27FC236}">
                <a16:creationId xmlns:a16="http://schemas.microsoft.com/office/drawing/2014/main" id="{029DFEA1-1F79-4C63-8782-B45D7686D9BD}"/>
              </a:ext>
            </a:extLst>
          </p:cNvPr>
          <p:cNvSpPr/>
          <p:nvPr/>
        </p:nvSpPr>
        <p:spPr>
          <a:xfrm>
            <a:off x="4639456" y="3511610"/>
            <a:ext cx="1526400" cy="73152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611551" rtl="0" eaLnBrk="1" latinLnBrk="0" hangingPunct="1">
              <a:defRPr sz="2408" kern="1200">
                <a:solidFill>
                  <a:schemeClr val="dk1"/>
                </a:solidFill>
                <a:latin typeface="+mn-lt"/>
                <a:ea typeface="+mn-ea"/>
                <a:cs typeface="+mn-cs"/>
              </a:defRPr>
            </a:lvl1pPr>
            <a:lvl2pPr marL="611551" algn="l" defTabSz="611551" rtl="0" eaLnBrk="1" latinLnBrk="0" hangingPunct="1">
              <a:defRPr sz="2408" kern="1200">
                <a:solidFill>
                  <a:schemeClr val="dk1"/>
                </a:solidFill>
                <a:latin typeface="+mn-lt"/>
                <a:ea typeface="+mn-ea"/>
                <a:cs typeface="+mn-cs"/>
              </a:defRPr>
            </a:lvl2pPr>
            <a:lvl3pPr marL="1223101" algn="l" defTabSz="611551" rtl="0" eaLnBrk="1" latinLnBrk="0" hangingPunct="1">
              <a:defRPr sz="2408" kern="1200">
                <a:solidFill>
                  <a:schemeClr val="dk1"/>
                </a:solidFill>
                <a:latin typeface="+mn-lt"/>
                <a:ea typeface="+mn-ea"/>
                <a:cs typeface="+mn-cs"/>
              </a:defRPr>
            </a:lvl3pPr>
            <a:lvl4pPr marL="1834652" algn="l" defTabSz="611551" rtl="0" eaLnBrk="1" latinLnBrk="0" hangingPunct="1">
              <a:defRPr sz="2408" kern="1200">
                <a:solidFill>
                  <a:schemeClr val="dk1"/>
                </a:solidFill>
                <a:latin typeface="+mn-lt"/>
                <a:ea typeface="+mn-ea"/>
                <a:cs typeface="+mn-cs"/>
              </a:defRPr>
            </a:lvl4pPr>
            <a:lvl5pPr marL="2446203" algn="l" defTabSz="611551" rtl="0" eaLnBrk="1" latinLnBrk="0" hangingPunct="1">
              <a:defRPr sz="2408" kern="1200">
                <a:solidFill>
                  <a:schemeClr val="dk1"/>
                </a:solidFill>
                <a:latin typeface="+mn-lt"/>
                <a:ea typeface="+mn-ea"/>
                <a:cs typeface="+mn-cs"/>
              </a:defRPr>
            </a:lvl5pPr>
            <a:lvl6pPr marL="3057754" algn="l" defTabSz="611551" rtl="0" eaLnBrk="1" latinLnBrk="0" hangingPunct="1">
              <a:defRPr sz="2408" kern="1200">
                <a:solidFill>
                  <a:schemeClr val="dk1"/>
                </a:solidFill>
                <a:latin typeface="+mn-lt"/>
                <a:ea typeface="+mn-ea"/>
                <a:cs typeface="+mn-cs"/>
              </a:defRPr>
            </a:lvl6pPr>
            <a:lvl7pPr marL="3669304" algn="l" defTabSz="611551" rtl="0" eaLnBrk="1" latinLnBrk="0" hangingPunct="1">
              <a:defRPr sz="2408" kern="1200">
                <a:solidFill>
                  <a:schemeClr val="dk1"/>
                </a:solidFill>
                <a:latin typeface="+mn-lt"/>
                <a:ea typeface="+mn-ea"/>
                <a:cs typeface="+mn-cs"/>
              </a:defRPr>
            </a:lvl7pPr>
            <a:lvl8pPr marL="4280855" algn="l" defTabSz="611551" rtl="0" eaLnBrk="1" latinLnBrk="0" hangingPunct="1">
              <a:defRPr sz="2408" kern="1200">
                <a:solidFill>
                  <a:schemeClr val="dk1"/>
                </a:solidFill>
                <a:latin typeface="+mn-lt"/>
                <a:ea typeface="+mn-ea"/>
                <a:cs typeface="+mn-cs"/>
              </a:defRPr>
            </a:lvl8pPr>
            <a:lvl9pPr marL="4892406" algn="l" defTabSz="611551" rtl="0" eaLnBrk="1" latinLnBrk="0" hangingPunct="1">
              <a:defRPr sz="2408" kern="1200">
                <a:solidFill>
                  <a:schemeClr val="dk1"/>
                </a:solidFill>
                <a:latin typeface="+mn-lt"/>
                <a:ea typeface="+mn-ea"/>
                <a:cs typeface="+mn-cs"/>
              </a:defRPr>
            </a:lvl9pPr>
          </a:lstStyle>
          <a:p>
            <a:pPr algn="ctr"/>
            <a:r>
              <a:rPr lang="en-US" altLang="zh-TW" sz="1800" dirty="0">
                <a:latin typeface="Times New Roman" panose="02020603050405020304" pitchFamily="18" charset="0"/>
                <a:cs typeface="Times New Roman" panose="02020603050405020304" pitchFamily="18" charset="0"/>
              </a:rPr>
              <a:t>Linearization-Net</a:t>
            </a:r>
            <a:endParaRPr lang="zh-TW" altLang="en-US" sz="1800" dirty="0">
              <a:latin typeface="Times New Roman" panose="02020603050405020304" pitchFamily="18" charset="0"/>
              <a:cs typeface="Times New Roman" panose="02020603050405020304" pitchFamily="18" charset="0"/>
            </a:endParaRPr>
          </a:p>
        </p:txBody>
      </p:sp>
      <p:sp>
        <p:nvSpPr>
          <p:cNvPr id="33" name="矩形 32">
            <a:extLst>
              <a:ext uri="{FF2B5EF4-FFF2-40B4-BE49-F238E27FC236}">
                <a16:creationId xmlns:a16="http://schemas.microsoft.com/office/drawing/2014/main" id="{42243BE9-0001-463E-8E2B-5FFAD941BEE6}"/>
              </a:ext>
            </a:extLst>
          </p:cNvPr>
          <p:cNvSpPr/>
          <p:nvPr/>
        </p:nvSpPr>
        <p:spPr>
          <a:xfrm>
            <a:off x="1702687" y="4856183"/>
            <a:ext cx="1728000" cy="73152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611551" rtl="0" eaLnBrk="1" latinLnBrk="0" hangingPunct="1">
              <a:defRPr sz="2408" kern="1200">
                <a:solidFill>
                  <a:schemeClr val="dk1"/>
                </a:solidFill>
                <a:latin typeface="+mn-lt"/>
                <a:ea typeface="+mn-ea"/>
                <a:cs typeface="+mn-cs"/>
              </a:defRPr>
            </a:lvl1pPr>
            <a:lvl2pPr marL="611551" algn="l" defTabSz="611551" rtl="0" eaLnBrk="1" latinLnBrk="0" hangingPunct="1">
              <a:defRPr sz="2408" kern="1200">
                <a:solidFill>
                  <a:schemeClr val="dk1"/>
                </a:solidFill>
                <a:latin typeface="+mn-lt"/>
                <a:ea typeface="+mn-ea"/>
                <a:cs typeface="+mn-cs"/>
              </a:defRPr>
            </a:lvl2pPr>
            <a:lvl3pPr marL="1223101" algn="l" defTabSz="611551" rtl="0" eaLnBrk="1" latinLnBrk="0" hangingPunct="1">
              <a:defRPr sz="2408" kern="1200">
                <a:solidFill>
                  <a:schemeClr val="dk1"/>
                </a:solidFill>
                <a:latin typeface="+mn-lt"/>
                <a:ea typeface="+mn-ea"/>
                <a:cs typeface="+mn-cs"/>
              </a:defRPr>
            </a:lvl3pPr>
            <a:lvl4pPr marL="1834652" algn="l" defTabSz="611551" rtl="0" eaLnBrk="1" latinLnBrk="0" hangingPunct="1">
              <a:defRPr sz="2408" kern="1200">
                <a:solidFill>
                  <a:schemeClr val="dk1"/>
                </a:solidFill>
                <a:latin typeface="+mn-lt"/>
                <a:ea typeface="+mn-ea"/>
                <a:cs typeface="+mn-cs"/>
              </a:defRPr>
            </a:lvl4pPr>
            <a:lvl5pPr marL="2446203" algn="l" defTabSz="611551" rtl="0" eaLnBrk="1" latinLnBrk="0" hangingPunct="1">
              <a:defRPr sz="2408" kern="1200">
                <a:solidFill>
                  <a:schemeClr val="dk1"/>
                </a:solidFill>
                <a:latin typeface="+mn-lt"/>
                <a:ea typeface="+mn-ea"/>
                <a:cs typeface="+mn-cs"/>
              </a:defRPr>
            </a:lvl5pPr>
            <a:lvl6pPr marL="3057754" algn="l" defTabSz="611551" rtl="0" eaLnBrk="1" latinLnBrk="0" hangingPunct="1">
              <a:defRPr sz="2408" kern="1200">
                <a:solidFill>
                  <a:schemeClr val="dk1"/>
                </a:solidFill>
                <a:latin typeface="+mn-lt"/>
                <a:ea typeface="+mn-ea"/>
                <a:cs typeface="+mn-cs"/>
              </a:defRPr>
            </a:lvl6pPr>
            <a:lvl7pPr marL="3669304" algn="l" defTabSz="611551" rtl="0" eaLnBrk="1" latinLnBrk="0" hangingPunct="1">
              <a:defRPr sz="2408" kern="1200">
                <a:solidFill>
                  <a:schemeClr val="dk1"/>
                </a:solidFill>
                <a:latin typeface="+mn-lt"/>
                <a:ea typeface="+mn-ea"/>
                <a:cs typeface="+mn-cs"/>
              </a:defRPr>
            </a:lvl7pPr>
            <a:lvl8pPr marL="4280855" algn="l" defTabSz="611551" rtl="0" eaLnBrk="1" latinLnBrk="0" hangingPunct="1">
              <a:defRPr sz="2408" kern="1200">
                <a:solidFill>
                  <a:schemeClr val="dk1"/>
                </a:solidFill>
                <a:latin typeface="+mn-lt"/>
                <a:ea typeface="+mn-ea"/>
                <a:cs typeface="+mn-cs"/>
              </a:defRPr>
            </a:lvl8pPr>
            <a:lvl9pPr marL="4892406" algn="l" defTabSz="611551" rtl="0" eaLnBrk="1" latinLnBrk="0" hangingPunct="1">
              <a:defRPr sz="2408" kern="1200">
                <a:solidFill>
                  <a:schemeClr val="dk1"/>
                </a:solidFill>
                <a:latin typeface="+mn-lt"/>
                <a:ea typeface="+mn-ea"/>
                <a:cs typeface="+mn-cs"/>
              </a:defRPr>
            </a:lvl9pPr>
          </a:lstStyle>
          <a:p>
            <a:pPr algn="ctr"/>
            <a:r>
              <a:rPr lang="en-US" altLang="zh-TW" sz="1800" dirty="0">
                <a:solidFill>
                  <a:schemeClr val="tx1"/>
                </a:solidFill>
                <a:latin typeface="Times New Roman" panose="02020603050405020304" pitchFamily="18" charset="0"/>
                <a:cs typeface="Times New Roman" panose="02020603050405020304" pitchFamily="18" charset="0"/>
              </a:rPr>
              <a:t>Dequantization-Net</a:t>
            </a:r>
            <a:endParaRPr lang="zh-TW" altLang="en-US" sz="1800" dirty="0">
              <a:solidFill>
                <a:schemeClr val="tx1"/>
              </a:solidFill>
              <a:latin typeface="Times New Roman" panose="02020603050405020304" pitchFamily="18" charset="0"/>
              <a:cs typeface="Times New Roman" panose="02020603050405020304" pitchFamily="18" charset="0"/>
            </a:endParaRPr>
          </a:p>
        </p:txBody>
      </p:sp>
      <p:sp>
        <p:nvSpPr>
          <p:cNvPr id="34" name="矩形 33">
            <a:extLst>
              <a:ext uri="{FF2B5EF4-FFF2-40B4-BE49-F238E27FC236}">
                <a16:creationId xmlns:a16="http://schemas.microsoft.com/office/drawing/2014/main" id="{A894B692-47AE-42DA-9B04-193F89CE389B}"/>
              </a:ext>
            </a:extLst>
          </p:cNvPr>
          <p:cNvSpPr/>
          <p:nvPr/>
        </p:nvSpPr>
        <p:spPr>
          <a:xfrm>
            <a:off x="7368678" y="4847061"/>
            <a:ext cx="1555200" cy="73152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611551" rtl="0" eaLnBrk="1" latinLnBrk="0" hangingPunct="1">
              <a:defRPr sz="2408" kern="1200">
                <a:solidFill>
                  <a:schemeClr val="dk1"/>
                </a:solidFill>
                <a:latin typeface="+mn-lt"/>
                <a:ea typeface="+mn-ea"/>
                <a:cs typeface="+mn-cs"/>
              </a:defRPr>
            </a:lvl1pPr>
            <a:lvl2pPr marL="611551" algn="l" defTabSz="611551" rtl="0" eaLnBrk="1" latinLnBrk="0" hangingPunct="1">
              <a:defRPr sz="2408" kern="1200">
                <a:solidFill>
                  <a:schemeClr val="dk1"/>
                </a:solidFill>
                <a:latin typeface="+mn-lt"/>
                <a:ea typeface="+mn-ea"/>
                <a:cs typeface="+mn-cs"/>
              </a:defRPr>
            </a:lvl2pPr>
            <a:lvl3pPr marL="1223101" algn="l" defTabSz="611551" rtl="0" eaLnBrk="1" latinLnBrk="0" hangingPunct="1">
              <a:defRPr sz="2408" kern="1200">
                <a:solidFill>
                  <a:schemeClr val="dk1"/>
                </a:solidFill>
                <a:latin typeface="+mn-lt"/>
                <a:ea typeface="+mn-ea"/>
                <a:cs typeface="+mn-cs"/>
              </a:defRPr>
            </a:lvl3pPr>
            <a:lvl4pPr marL="1834652" algn="l" defTabSz="611551" rtl="0" eaLnBrk="1" latinLnBrk="0" hangingPunct="1">
              <a:defRPr sz="2408" kern="1200">
                <a:solidFill>
                  <a:schemeClr val="dk1"/>
                </a:solidFill>
                <a:latin typeface="+mn-lt"/>
                <a:ea typeface="+mn-ea"/>
                <a:cs typeface="+mn-cs"/>
              </a:defRPr>
            </a:lvl4pPr>
            <a:lvl5pPr marL="2446203" algn="l" defTabSz="611551" rtl="0" eaLnBrk="1" latinLnBrk="0" hangingPunct="1">
              <a:defRPr sz="2408" kern="1200">
                <a:solidFill>
                  <a:schemeClr val="dk1"/>
                </a:solidFill>
                <a:latin typeface="+mn-lt"/>
                <a:ea typeface="+mn-ea"/>
                <a:cs typeface="+mn-cs"/>
              </a:defRPr>
            </a:lvl5pPr>
            <a:lvl6pPr marL="3057754" algn="l" defTabSz="611551" rtl="0" eaLnBrk="1" latinLnBrk="0" hangingPunct="1">
              <a:defRPr sz="2408" kern="1200">
                <a:solidFill>
                  <a:schemeClr val="dk1"/>
                </a:solidFill>
                <a:latin typeface="+mn-lt"/>
                <a:ea typeface="+mn-ea"/>
                <a:cs typeface="+mn-cs"/>
              </a:defRPr>
            </a:lvl6pPr>
            <a:lvl7pPr marL="3669304" algn="l" defTabSz="611551" rtl="0" eaLnBrk="1" latinLnBrk="0" hangingPunct="1">
              <a:defRPr sz="2408" kern="1200">
                <a:solidFill>
                  <a:schemeClr val="dk1"/>
                </a:solidFill>
                <a:latin typeface="+mn-lt"/>
                <a:ea typeface="+mn-ea"/>
                <a:cs typeface="+mn-cs"/>
              </a:defRPr>
            </a:lvl7pPr>
            <a:lvl8pPr marL="4280855" algn="l" defTabSz="611551" rtl="0" eaLnBrk="1" latinLnBrk="0" hangingPunct="1">
              <a:defRPr sz="2408" kern="1200">
                <a:solidFill>
                  <a:schemeClr val="dk1"/>
                </a:solidFill>
                <a:latin typeface="+mn-lt"/>
                <a:ea typeface="+mn-ea"/>
                <a:cs typeface="+mn-cs"/>
              </a:defRPr>
            </a:lvl8pPr>
            <a:lvl9pPr marL="4892406" algn="l" defTabSz="611551" rtl="0" eaLnBrk="1" latinLnBrk="0" hangingPunct="1">
              <a:defRPr sz="2408" kern="1200">
                <a:solidFill>
                  <a:schemeClr val="dk1"/>
                </a:solidFill>
                <a:latin typeface="+mn-lt"/>
                <a:ea typeface="+mn-ea"/>
                <a:cs typeface="+mn-cs"/>
              </a:defRPr>
            </a:lvl9pPr>
          </a:lstStyle>
          <a:p>
            <a:pPr algn="ctr"/>
            <a:r>
              <a:rPr lang="en-US" altLang="zh-TW" sz="1800" dirty="0">
                <a:latin typeface="Times New Roman" panose="02020603050405020304" pitchFamily="18" charset="0"/>
                <a:cs typeface="Times New Roman" panose="02020603050405020304" pitchFamily="18" charset="0"/>
              </a:rPr>
              <a:t>Hallucination-Net</a:t>
            </a:r>
            <a:endParaRPr lang="zh-TW" altLang="en-US" sz="1800" dirty="0">
              <a:latin typeface="Times New Roman" panose="02020603050405020304" pitchFamily="18" charset="0"/>
              <a:cs typeface="Times New Roman" panose="02020603050405020304" pitchFamily="18" charset="0"/>
            </a:endParaRPr>
          </a:p>
        </p:txBody>
      </p:sp>
      <p:sp>
        <p:nvSpPr>
          <p:cNvPr id="35" name="文字方塊 15">
            <a:extLst>
              <a:ext uri="{FF2B5EF4-FFF2-40B4-BE49-F238E27FC236}">
                <a16:creationId xmlns:a16="http://schemas.microsoft.com/office/drawing/2014/main" id="{63E1BECF-0742-4299-A558-8E655FDE7D6D}"/>
              </a:ext>
            </a:extLst>
          </p:cNvPr>
          <p:cNvSpPr txBox="1"/>
          <p:nvPr/>
        </p:nvSpPr>
        <p:spPr>
          <a:xfrm>
            <a:off x="8671787" y="3706676"/>
            <a:ext cx="1535420" cy="646331"/>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Over-exposed</a:t>
            </a:r>
          </a:p>
          <a:p>
            <a:pPr algn="ctr"/>
            <a:r>
              <a:rPr lang="en-US" altLang="zh-TW" sz="1800" b="1" dirty="0">
                <a:solidFill>
                  <a:srgbClr val="002060"/>
                </a:solidFill>
                <a:latin typeface="Times New Roman" panose="02020603050405020304" pitchFamily="18" charset="0"/>
                <a:cs typeface="Times New Roman" panose="02020603050405020304" pitchFamily="18" charset="0"/>
              </a:rPr>
              <a:t>mask</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cxnSp>
        <p:nvCxnSpPr>
          <p:cNvPr id="36" name="直線單箭頭接點 35">
            <a:extLst>
              <a:ext uri="{FF2B5EF4-FFF2-40B4-BE49-F238E27FC236}">
                <a16:creationId xmlns:a16="http://schemas.microsoft.com/office/drawing/2014/main" id="{CE679241-6297-4F1A-92E6-6FDE227172AE}"/>
              </a:ext>
            </a:extLst>
          </p:cNvPr>
          <p:cNvCxnSpPr>
            <a:cxnSpLocks/>
          </p:cNvCxnSpPr>
          <p:nvPr/>
        </p:nvCxnSpPr>
        <p:spPr>
          <a:xfrm>
            <a:off x="3718613" y="5212821"/>
            <a:ext cx="416966"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單箭頭接點 36">
            <a:extLst>
              <a:ext uri="{FF2B5EF4-FFF2-40B4-BE49-F238E27FC236}">
                <a16:creationId xmlns:a16="http://schemas.microsoft.com/office/drawing/2014/main" id="{CE679241-6297-4F1A-92E6-6FDE227172AE}"/>
              </a:ext>
            </a:extLst>
          </p:cNvPr>
          <p:cNvCxnSpPr>
            <a:cxnSpLocks/>
          </p:cNvCxnSpPr>
          <p:nvPr/>
        </p:nvCxnSpPr>
        <p:spPr>
          <a:xfrm>
            <a:off x="5093196" y="5212821"/>
            <a:ext cx="416966" cy="1"/>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線單箭頭接點 37">
            <a:extLst>
              <a:ext uri="{FF2B5EF4-FFF2-40B4-BE49-F238E27FC236}">
                <a16:creationId xmlns:a16="http://schemas.microsoft.com/office/drawing/2014/main" id="{CE679241-6297-4F1A-92E6-6FDE227172AE}"/>
              </a:ext>
            </a:extLst>
          </p:cNvPr>
          <p:cNvCxnSpPr>
            <a:cxnSpLocks/>
            <a:stCxn id="51" idx="3"/>
            <a:endCxn id="34" idx="1"/>
          </p:cNvCxnSpPr>
          <p:nvPr/>
        </p:nvCxnSpPr>
        <p:spPr>
          <a:xfrm>
            <a:off x="7191588" y="5212821"/>
            <a:ext cx="177090"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單箭頭接點 38">
            <a:extLst>
              <a:ext uri="{FF2B5EF4-FFF2-40B4-BE49-F238E27FC236}">
                <a16:creationId xmlns:a16="http://schemas.microsoft.com/office/drawing/2014/main" id="{CE679241-6297-4F1A-92E6-6FDE227172AE}"/>
              </a:ext>
            </a:extLst>
          </p:cNvPr>
          <p:cNvCxnSpPr>
            <a:cxnSpLocks/>
            <a:stCxn id="34" idx="3"/>
            <a:endCxn id="54" idx="1"/>
          </p:cNvCxnSpPr>
          <p:nvPr/>
        </p:nvCxnSpPr>
        <p:spPr>
          <a:xfrm>
            <a:off x="8923878" y="5212821"/>
            <a:ext cx="177090"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單箭頭接點 39">
            <a:extLst>
              <a:ext uri="{FF2B5EF4-FFF2-40B4-BE49-F238E27FC236}">
                <a16:creationId xmlns:a16="http://schemas.microsoft.com/office/drawing/2014/main" id="{CE679241-6297-4F1A-92E6-6FDE227172AE}"/>
              </a:ext>
            </a:extLst>
          </p:cNvPr>
          <p:cNvCxnSpPr>
            <a:cxnSpLocks/>
            <a:stCxn id="54" idx="3"/>
          </p:cNvCxnSpPr>
          <p:nvPr/>
        </p:nvCxnSpPr>
        <p:spPr>
          <a:xfrm>
            <a:off x="10483368" y="5212821"/>
            <a:ext cx="188394"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1" name="Bent Arrow 39">
            <a:extLst>
              <a:ext uri="{FF2B5EF4-FFF2-40B4-BE49-F238E27FC236}">
                <a16:creationId xmlns:a16="http://schemas.microsoft.com/office/drawing/2014/main" id="{47BA98B7-7338-4607-9BA0-36684CE28080}"/>
              </a:ext>
            </a:extLst>
          </p:cNvPr>
          <p:cNvSpPr/>
          <p:nvPr/>
        </p:nvSpPr>
        <p:spPr>
          <a:xfrm>
            <a:off x="4085928" y="3861232"/>
            <a:ext cx="502494" cy="871668"/>
          </a:xfrm>
          <a:prstGeom prst="bentArrow">
            <a:avLst>
              <a:gd name="adj1" fmla="val 0"/>
              <a:gd name="adj2" fmla="val 5195"/>
              <a:gd name="adj3" fmla="val 9678"/>
              <a:gd name="adj4" fmla="val 58137"/>
            </a:avLst>
          </a:prstGeom>
          <a:solidFill>
            <a:schemeClr val="accent2"/>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11551" rtl="0" eaLnBrk="1" latinLnBrk="0" hangingPunct="1">
              <a:defRPr sz="2408" kern="1200">
                <a:solidFill>
                  <a:schemeClr val="lt1"/>
                </a:solidFill>
                <a:latin typeface="+mn-lt"/>
                <a:ea typeface="+mn-ea"/>
                <a:cs typeface="+mn-cs"/>
              </a:defRPr>
            </a:lvl1pPr>
            <a:lvl2pPr marL="611551" algn="l" defTabSz="611551" rtl="0" eaLnBrk="1" latinLnBrk="0" hangingPunct="1">
              <a:defRPr sz="2408" kern="1200">
                <a:solidFill>
                  <a:schemeClr val="lt1"/>
                </a:solidFill>
                <a:latin typeface="+mn-lt"/>
                <a:ea typeface="+mn-ea"/>
                <a:cs typeface="+mn-cs"/>
              </a:defRPr>
            </a:lvl2pPr>
            <a:lvl3pPr marL="1223101" algn="l" defTabSz="611551" rtl="0" eaLnBrk="1" latinLnBrk="0" hangingPunct="1">
              <a:defRPr sz="2408" kern="1200">
                <a:solidFill>
                  <a:schemeClr val="lt1"/>
                </a:solidFill>
                <a:latin typeface="+mn-lt"/>
                <a:ea typeface="+mn-ea"/>
                <a:cs typeface="+mn-cs"/>
              </a:defRPr>
            </a:lvl3pPr>
            <a:lvl4pPr marL="1834652" algn="l" defTabSz="611551" rtl="0" eaLnBrk="1" latinLnBrk="0" hangingPunct="1">
              <a:defRPr sz="2408" kern="1200">
                <a:solidFill>
                  <a:schemeClr val="lt1"/>
                </a:solidFill>
                <a:latin typeface="+mn-lt"/>
                <a:ea typeface="+mn-ea"/>
                <a:cs typeface="+mn-cs"/>
              </a:defRPr>
            </a:lvl4pPr>
            <a:lvl5pPr marL="2446203" algn="l" defTabSz="611551" rtl="0" eaLnBrk="1" latinLnBrk="0" hangingPunct="1">
              <a:defRPr sz="2408" kern="1200">
                <a:solidFill>
                  <a:schemeClr val="lt1"/>
                </a:solidFill>
                <a:latin typeface="+mn-lt"/>
                <a:ea typeface="+mn-ea"/>
                <a:cs typeface="+mn-cs"/>
              </a:defRPr>
            </a:lvl5pPr>
            <a:lvl6pPr marL="3057754" algn="l" defTabSz="611551" rtl="0" eaLnBrk="1" latinLnBrk="0" hangingPunct="1">
              <a:defRPr sz="2408" kern="1200">
                <a:solidFill>
                  <a:schemeClr val="lt1"/>
                </a:solidFill>
                <a:latin typeface="+mn-lt"/>
                <a:ea typeface="+mn-ea"/>
                <a:cs typeface="+mn-cs"/>
              </a:defRPr>
            </a:lvl6pPr>
            <a:lvl7pPr marL="3669304" algn="l" defTabSz="611551" rtl="0" eaLnBrk="1" latinLnBrk="0" hangingPunct="1">
              <a:defRPr sz="2408" kern="1200">
                <a:solidFill>
                  <a:schemeClr val="lt1"/>
                </a:solidFill>
                <a:latin typeface="+mn-lt"/>
                <a:ea typeface="+mn-ea"/>
                <a:cs typeface="+mn-cs"/>
              </a:defRPr>
            </a:lvl7pPr>
            <a:lvl8pPr marL="4280855" algn="l" defTabSz="611551" rtl="0" eaLnBrk="1" latinLnBrk="0" hangingPunct="1">
              <a:defRPr sz="2408" kern="1200">
                <a:solidFill>
                  <a:schemeClr val="lt1"/>
                </a:solidFill>
                <a:latin typeface="+mn-lt"/>
                <a:ea typeface="+mn-ea"/>
                <a:cs typeface="+mn-cs"/>
              </a:defRPr>
            </a:lvl8pPr>
            <a:lvl9pPr marL="4892406" algn="l" defTabSz="611551" rtl="0" eaLnBrk="1" latinLnBrk="0" hangingPunct="1">
              <a:defRPr sz="2408" kern="1200">
                <a:solidFill>
                  <a:schemeClr val="lt1"/>
                </a:solidFill>
                <a:latin typeface="+mn-lt"/>
                <a:ea typeface="+mn-ea"/>
                <a:cs typeface="+mn-cs"/>
              </a:defRPr>
            </a:lvl9pPr>
          </a:lstStyle>
          <a:p>
            <a:pPr algn="ctr"/>
            <a:endParaRPr lang="en-US" sz="2000">
              <a:solidFill>
                <a:schemeClr val="tx1"/>
              </a:solidFill>
            </a:endParaRPr>
          </a:p>
        </p:txBody>
      </p:sp>
      <p:cxnSp>
        <p:nvCxnSpPr>
          <p:cNvPr id="42" name="直線單箭頭接點 41">
            <a:extLst>
              <a:ext uri="{FF2B5EF4-FFF2-40B4-BE49-F238E27FC236}">
                <a16:creationId xmlns:a16="http://schemas.microsoft.com/office/drawing/2014/main" id="{CE679241-6297-4F1A-92E6-6FDE227172AE}"/>
              </a:ext>
            </a:extLst>
          </p:cNvPr>
          <p:cNvCxnSpPr>
            <a:cxnSpLocks/>
            <a:stCxn id="32" idx="2"/>
            <a:endCxn id="58" idx="0"/>
          </p:cNvCxnSpPr>
          <p:nvPr/>
        </p:nvCxnSpPr>
        <p:spPr>
          <a:xfrm flipH="1">
            <a:off x="5399335" y="4243130"/>
            <a:ext cx="3322" cy="170506"/>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線單箭頭接點 42">
            <a:extLst>
              <a:ext uri="{FF2B5EF4-FFF2-40B4-BE49-F238E27FC236}">
                <a16:creationId xmlns:a16="http://schemas.microsoft.com/office/drawing/2014/main" id="{CE679241-6297-4F1A-92E6-6FDE227172AE}"/>
              </a:ext>
            </a:extLst>
          </p:cNvPr>
          <p:cNvCxnSpPr>
            <a:cxnSpLocks/>
          </p:cNvCxnSpPr>
          <p:nvPr/>
        </p:nvCxnSpPr>
        <p:spPr>
          <a:xfrm>
            <a:off x="8165708" y="4490422"/>
            <a:ext cx="834" cy="365760"/>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44" name="圖片 43">
            <a:extLst>
              <a:ext uri="{FF2B5EF4-FFF2-40B4-BE49-F238E27FC236}">
                <a16:creationId xmlns:a16="http://schemas.microsoft.com/office/drawing/2014/main" id="{6B871A72-F019-4959-9B79-BEE7CBFF2A9D}"/>
              </a:ext>
            </a:extLst>
          </p:cNvPr>
          <p:cNvPicPr>
            <a:picLocks noChangeAspect="1"/>
          </p:cNvPicPr>
          <p:nvPr/>
        </p:nvPicPr>
        <p:blipFill>
          <a:blip r:embed="rId3"/>
          <a:stretch>
            <a:fillRect/>
          </a:stretch>
        </p:blipFill>
        <p:spPr>
          <a:xfrm>
            <a:off x="10660455" y="4751143"/>
            <a:ext cx="952560" cy="941600"/>
          </a:xfrm>
          <a:prstGeom prst="rect">
            <a:avLst/>
          </a:prstGeom>
        </p:spPr>
      </p:pic>
      <p:pic>
        <p:nvPicPr>
          <p:cNvPr id="45" name="圖片 44">
            <a:extLst>
              <a:ext uri="{FF2B5EF4-FFF2-40B4-BE49-F238E27FC236}">
                <a16:creationId xmlns:a16="http://schemas.microsoft.com/office/drawing/2014/main" id="{3180058C-AE28-4B63-B5CA-637E9C89482F}"/>
              </a:ext>
            </a:extLst>
          </p:cNvPr>
          <p:cNvPicPr>
            <a:picLocks noChangeAspect="1"/>
          </p:cNvPicPr>
          <p:nvPr/>
        </p:nvPicPr>
        <p:blipFill>
          <a:blip r:embed="rId4"/>
          <a:stretch>
            <a:fillRect/>
          </a:stretch>
        </p:blipFill>
        <p:spPr>
          <a:xfrm>
            <a:off x="578985" y="4751143"/>
            <a:ext cx="952560" cy="941600"/>
          </a:xfrm>
          <a:prstGeom prst="rect">
            <a:avLst/>
          </a:prstGeom>
        </p:spPr>
      </p:pic>
      <p:sp>
        <p:nvSpPr>
          <p:cNvPr id="46" name="文字方塊 58">
            <a:extLst>
              <a:ext uri="{FF2B5EF4-FFF2-40B4-BE49-F238E27FC236}">
                <a16:creationId xmlns:a16="http://schemas.microsoft.com/office/drawing/2014/main" id="{3877D143-675F-4761-BA54-84BC0F1DC2B4}"/>
              </a:ext>
            </a:extLst>
          </p:cNvPr>
          <p:cNvSpPr txBox="1"/>
          <p:nvPr/>
        </p:nvSpPr>
        <p:spPr>
          <a:xfrm>
            <a:off x="719277" y="5696199"/>
            <a:ext cx="671979"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sp>
        <p:nvSpPr>
          <p:cNvPr id="47" name="文字方塊 62">
            <a:extLst>
              <a:ext uri="{FF2B5EF4-FFF2-40B4-BE49-F238E27FC236}">
                <a16:creationId xmlns:a16="http://schemas.microsoft.com/office/drawing/2014/main" id="{7D0FC962-9BB1-47A7-BE42-877694B216DD}"/>
              </a:ext>
            </a:extLst>
          </p:cNvPr>
          <p:cNvSpPr txBox="1"/>
          <p:nvPr/>
        </p:nvSpPr>
        <p:spPr>
          <a:xfrm>
            <a:off x="10787921" y="5696199"/>
            <a:ext cx="697627"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HDR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pic>
        <p:nvPicPr>
          <p:cNvPr id="48" name="圖片 47">
            <a:extLst>
              <a:ext uri="{FF2B5EF4-FFF2-40B4-BE49-F238E27FC236}">
                <a16:creationId xmlns:a16="http://schemas.microsoft.com/office/drawing/2014/main" id="{B686CEDF-255A-4AB7-B478-99AE5BF928B3}"/>
              </a:ext>
            </a:extLst>
          </p:cNvPr>
          <p:cNvPicPr>
            <a:picLocks/>
          </p:cNvPicPr>
          <p:nvPr/>
        </p:nvPicPr>
        <p:blipFill>
          <a:blip r:embed="rId5"/>
          <a:stretch>
            <a:fillRect/>
          </a:stretch>
        </p:blipFill>
        <p:spPr>
          <a:xfrm>
            <a:off x="7769613" y="3558011"/>
            <a:ext cx="950976" cy="943660"/>
          </a:xfrm>
          <a:prstGeom prst="rect">
            <a:avLst/>
          </a:prstGeom>
        </p:spPr>
      </p:pic>
      <p:pic>
        <p:nvPicPr>
          <p:cNvPr id="49" name="圖片 48">
            <a:extLst>
              <a:ext uri="{FF2B5EF4-FFF2-40B4-BE49-F238E27FC236}">
                <a16:creationId xmlns:a16="http://schemas.microsoft.com/office/drawing/2014/main" id="{D7829F30-E775-42E1-A149-2E3BEE37FC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39810" y="4789943"/>
            <a:ext cx="1321733" cy="864000"/>
          </a:xfrm>
          <a:prstGeom prst="rect">
            <a:avLst/>
          </a:prstGeom>
          <a:ln w="28575">
            <a:solidFill>
              <a:schemeClr val="tx1"/>
            </a:solidFill>
          </a:ln>
        </p:spPr>
      </p:pic>
      <p:pic>
        <p:nvPicPr>
          <p:cNvPr id="50" name="圖片 49">
            <a:extLst>
              <a:ext uri="{FF2B5EF4-FFF2-40B4-BE49-F238E27FC236}">
                <a16:creationId xmlns:a16="http://schemas.microsoft.com/office/drawing/2014/main" id="{B33B3EE6-39D4-44BE-9F50-2BD4E1918A9B}"/>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3605972" y="4750113"/>
            <a:ext cx="950976" cy="943660"/>
          </a:xfrm>
          <a:prstGeom prst="rect">
            <a:avLst/>
          </a:prstGeom>
        </p:spPr>
      </p:pic>
      <p:pic>
        <p:nvPicPr>
          <p:cNvPr id="51" name="圖片 50">
            <a:extLst>
              <a:ext uri="{FF2B5EF4-FFF2-40B4-BE49-F238E27FC236}">
                <a16:creationId xmlns:a16="http://schemas.microsoft.com/office/drawing/2014/main" id="{2E284D37-3445-4650-9CAC-D2B89E28477C}"/>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6240612" y="4740991"/>
            <a:ext cx="950976" cy="943660"/>
          </a:xfrm>
          <a:prstGeom prst="rect">
            <a:avLst/>
          </a:prstGeom>
        </p:spPr>
      </p:pic>
      <p:sp>
        <p:nvSpPr>
          <p:cNvPr id="52" name="文字方塊 58">
            <a:extLst>
              <a:ext uri="{FF2B5EF4-FFF2-40B4-BE49-F238E27FC236}">
                <a16:creationId xmlns:a16="http://schemas.microsoft.com/office/drawing/2014/main" id="{3877D143-675F-4761-BA54-84BC0F1DC2B4}"/>
              </a:ext>
            </a:extLst>
          </p:cNvPr>
          <p:cNvSpPr txBox="1"/>
          <p:nvPr/>
        </p:nvSpPr>
        <p:spPr>
          <a:xfrm>
            <a:off x="3436117" y="5696199"/>
            <a:ext cx="1306768"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32-bit 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sp>
        <p:nvSpPr>
          <p:cNvPr id="53" name="文字方塊 58">
            <a:extLst>
              <a:ext uri="{FF2B5EF4-FFF2-40B4-BE49-F238E27FC236}">
                <a16:creationId xmlns:a16="http://schemas.microsoft.com/office/drawing/2014/main" id="{3877D143-675F-4761-BA54-84BC0F1DC2B4}"/>
              </a:ext>
            </a:extLst>
          </p:cNvPr>
          <p:cNvSpPr txBox="1"/>
          <p:nvPr/>
        </p:nvSpPr>
        <p:spPr>
          <a:xfrm>
            <a:off x="6019915" y="5695250"/>
            <a:ext cx="1392369"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Linear 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sp>
        <p:nvSpPr>
          <p:cNvPr id="54" name="矩形 53">
            <a:extLst>
              <a:ext uri="{FF2B5EF4-FFF2-40B4-BE49-F238E27FC236}">
                <a16:creationId xmlns:a16="http://schemas.microsoft.com/office/drawing/2014/main" id="{3EA2B0A1-EC97-42A8-8F1E-6DEA6D807B7B}"/>
              </a:ext>
            </a:extLst>
          </p:cNvPr>
          <p:cNvSpPr/>
          <p:nvPr/>
        </p:nvSpPr>
        <p:spPr>
          <a:xfrm>
            <a:off x="9100968" y="4847061"/>
            <a:ext cx="1382400" cy="73152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611551" rtl="0" eaLnBrk="1" latinLnBrk="0" hangingPunct="1">
              <a:defRPr sz="2408" kern="1200">
                <a:solidFill>
                  <a:schemeClr val="dk1"/>
                </a:solidFill>
                <a:latin typeface="+mn-lt"/>
                <a:ea typeface="+mn-ea"/>
                <a:cs typeface="+mn-cs"/>
              </a:defRPr>
            </a:lvl1pPr>
            <a:lvl2pPr marL="611551" algn="l" defTabSz="611551" rtl="0" eaLnBrk="1" latinLnBrk="0" hangingPunct="1">
              <a:defRPr sz="2408" kern="1200">
                <a:solidFill>
                  <a:schemeClr val="dk1"/>
                </a:solidFill>
                <a:latin typeface="+mn-lt"/>
                <a:ea typeface="+mn-ea"/>
                <a:cs typeface="+mn-cs"/>
              </a:defRPr>
            </a:lvl2pPr>
            <a:lvl3pPr marL="1223101" algn="l" defTabSz="611551" rtl="0" eaLnBrk="1" latinLnBrk="0" hangingPunct="1">
              <a:defRPr sz="2408" kern="1200">
                <a:solidFill>
                  <a:schemeClr val="dk1"/>
                </a:solidFill>
                <a:latin typeface="+mn-lt"/>
                <a:ea typeface="+mn-ea"/>
                <a:cs typeface="+mn-cs"/>
              </a:defRPr>
            </a:lvl3pPr>
            <a:lvl4pPr marL="1834652" algn="l" defTabSz="611551" rtl="0" eaLnBrk="1" latinLnBrk="0" hangingPunct="1">
              <a:defRPr sz="2408" kern="1200">
                <a:solidFill>
                  <a:schemeClr val="dk1"/>
                </a:solidFill>
                <a:latin typeface="+mn-lt"/>
                <a:ea typeface="+mn-ea"/>
                <a:cs typeface="+mn-cs"/>
              </a:defRPr>
            </a:lvl4pPr>
            <a:lvl5pPr marL="2446203" algn="l" defTabSz="611551" rtl="0" eaLnBrk="1" latinLnBrk="0" hangingPunct="1">
              <a:defRPr sz="2408" kern="1200">
                <a:solidFill>
                  <a:schemeClr val="dk1"/>
                </a:solidFill>
                <a:latin typeface="+mn-lt"/>
                <a:ea typeface="+mn-ea"/>
                <a:cs typeface="+mn-cs"/>
              </a:defRPr>
            </a:lvl5pPr>
            <a:lvl6pPr marL="3057754" algn="l" defTabSz="611551" rtl="0" eaLnBrk="1" latinLnBrk="0" hangingPunct="1">
              <a:defRPr sz="2408" kern="1200">
                <a:solidFill>
                  <a:schemeClr val="dk1"/>
                </a:solidFill>
                <a:latin typeface="+mn-lt"/>
                <a:ea typeface="+mn-ea"/>
                <a:cs typeface="+mn-cs"/>
              </a:defRPr>
            </a:lvl6pPr>
            <a:lvl7pPr marL="3669304" algn="l" defTabSz="611551" rtl="0" eaLnBrk="1" latinLnBrk="0" hangingPunct="1">
              <a:defRPr sz="2408" kern="1200">
                <a:solidFill>
                  <a:schemeClr val="dk1"/>
                </a:solidFill>
                <a:latin typeface="+mn-lt"/>
                <a:ea typeface="+mn-ea"/>
                <a:cs typeface="+mn-cs"/>
              </a:defRPr>
            </a:lvl7pPr>
            <a:lvl8pPr marL="4280855" algn="l" defTabSz="611551" rtl="0" eaLnBrk="1" latinLnBrk="0" hangingPunct="1">
              <a:defRPr sz="2408" kern="1200">
                <a:solidFill>
                  <a:schemeClr val="dk1"/>
                </a:solidFill>
                <a:latin typeface="+mn-lt"/>
                <a:ea typeface="+mn-ea"/>
                <a:cs typeface="+mn-cs"/>
              </a:defRPr>
            </a:lvl8pPr>
            <a:lvl9pPr marL="4892406" algn="l" defTabSz="611551" rtl="0" eaLnBrk="1" latinLnBrk="0" hangingPunct="1">
              <a:defRPr sz="2408" kern="1200">
                <a:solidFill>
                  <a:schemeClr val="dk1"/>
                </a:solidFill>
                <a:latin typeface="+mn-lt"/>
                <a:ea typeface="+mn-ea"/>
                <a:cs typeface="+mn-cs"/>
              </a:defRPr>
            </a:lvl9pPr>
          </a:lstStyle>
          <a:p>
            <a:pPr algn="ctr"/>
            <a:r>
              <a:rPr lang="en-US" altLang="zh-TW" sz="1800" dirty="0">
                <a:latin typeface="Times New Roman" panose="02020603050405020304" pitchFamily="18" charset="0"/>
                <a:cs typeface="Times New Roman" panose="02020603050405020304" pitchFamily="18" charset="0"/>
              </a:rPr>
              <a:t>Refinement-Net</a:t>
            </a:r>
            <a:endParaRPr lang="zh-TW" altLang="en-US" sz="1800" dirty="0">
              <a:latin typeface="Times New Roman" panose="02020603050405020304" pitchFamily="18" charset="0"/>
              <a:cs typeface="Times New Roman" panose="02020603050405020304" pitchFamily="18" charset="0"/>
            </a:endParaRPr>
          </a:p>
        </p:txBody>
      </p:sp>
      <p:cxnSp>
        <p:nvCxnSpPr>
          <p:cNvPr id="55" name="直線單箭頭接點 54">
            <a:extLst>
              <a:ext uri="{FF2B5EF4-FFF2-40B4-BE49-F238E27FC236}">
                <a16:creationId xmlns:a16="http://schemas.microsoft.com/office/drawing/2014/main" id="{422784D5-1C3A-490C-9C51-CA3EC7E8EB2D}"/>
              </a:ext>
            </a:extLst>
          </p:cNvPr>
          <p:cNvCxnSpPr>
            <a:cxnSpLocks/>
            <a:stCxn id="33" idx="3"/>
            <a:endCxn id="50" idx="1"/>
          </p:cNvCxnSpPr>
          <p:nvPr/>
        </p:nvCxnSpPr>
        <p:spPr>
          <a:xfrm>
            <a:off x="3430687" y="5221943"/>
            <a:ext cx="175285"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線單箭頭接點 55">
            <a:extLst>
              <a:ext uri="{FF2B5EF4-FFF2-40B4-BE49-F238E27FC236}">
                <a16:creationId xmlns:a16="http://schemas.microsoft.com/office/drawing/2014/main" id="{4F528AD3-B144-4A3F-A8DA-2E86FFAD5D9A}"/>
              </a:ext>
            </a:extLst>
          </p:cNvPr>
          <p:cNvCxnSpPr>
            <a:cxnSpLocks/>
            <a:stCxn id="50" idx="3"/>
            <a:endCxn id="49" idx="1"/>
          </p:cNvCxnSpPr>
          <p:nvPr/>
        </p:nvCxnSpPr>
        <p:spPr>
          <a:xfrm>
            <a:off x="4556948" y="5221943"/>
            <a:ext cx="182862"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單箭頭接點 56">
            <a:extLst>
              <a:ext uri="{FF2B5EF4-FFF2-40B4-BE49-F238E27FC236}">
                <a16:creationId xmlns:a16="http://schemas.microsoft.com/office/drawing/2014/main" id="{E8DD6200-1F8B-4C0E-AC7F-461E8BE3B430}"/>
              </a:ext>
            </a:extLst>
          </p:cNvPr>
          <p:cNvCxnSpPr>
            <a:cxnSpLocks/>
            <a:stCxn id="49" idx="3"/>
            <a:endCxn id="51" idx="1"/>
          </p:cNvCxnSpPr>
          <p:nvPr/>
        </p:nvCxnSpPr>
        <p:spPr>
          <a:xfrm flipV="1">
            <a:off x="6061543" y="5212821"/>
            <a:ext cx="179070" cy="9122"/>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8" name="文字方塊 18">
            <a:extLst>
              <a:ext uri="{FF2B5EF4-FFF2-40B4-BE49-F238E27FC236}">
                <a16:creationId xmlns:a16="http://schemas.microsoft.com/office/drawing/2014/main" id="{CE09C023-F77C-45DD-BFE0-34676839C674}"/>
              </a:ext>
            </a:extLst>
          </p:cNvPr>
          <p:cNvSpPr txBox="1"/>
          <p:nvPr/>
        </p:nvSpPr>
        <p:spPr>
          <a:xfrm>
            <a:off x="4650535" y="4413635"/>
            <a:ext cx="1497600" cy="369332"/>
          </a:xfrm>
          <a:prstGeom prst="rect">
            <a:avLst/>
          </a:prstGeom>
          <a:noFill/>
        </p:spPr>
        <p:txBody>
          <a:bodyPr wrap="square" rtlCol="0">
            <a:no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Inverse CRF</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sp>
        <p:nvSpPr>
          <p:cNvPr id="59" name="文字方塊 58">
            <a:extLst>
              <a:ext uri="{FF2B5EF4-FFF2-40B4-BE49-F238E27FC236}">
                <a16:creationId xmlns:a16="http://schemas.microsoft.com/office/drawing/2014/main" id="{A5F68293-FFF6-4AC8-A94F-57D8A46F1D04}"/>
              </a:ext>
            </a:extLst>
          </p:cNvPr>
          <p:cNvSpPr txBox="1"/>
          <p:nvPr/>
        </p:nvSpPr>
        <p:spPr>
          <a:xfrm>
            <a:off x="551445" y="0"/>
            <a:ext cx="11089511" cy="1077218"/>
          </a:xfrm>
          <a:prstGeom prst="rect">
            <a:avLst/>
          </a:prstGeom>
          <a:noFill/>
        </p:spPr>
        <p:txBody>
          <a:bodyPr wrap="none" rtlCol="0">
            <a:spAutoFit/>
          </a:bodyPr>
          <a:lstStyle/>
          <a:p>
            <a:pPr algn="ctr"/>
            <a:r>
              <a:rPr lang="en-US" altLang="zh-TW" sz="3200" dirty="0">
                <a:solidFill>
                  <a:srgbClr val="002060"/>
                </a:solidFill>
              </a:rPr>
              <a:t>Approach</a:t>
            </a:r>
          </a:p>
          <a:p>
            <a:pPr algn="ctr"/>
            <a:r>
              <a:rPr lang="en-US" altLang="zh-TW" sz="3200" i="1" dirty="0"/>
              <a:t>Learning to reverse</a:t>
            </a:r>
            <a:r>
              <a:rPr lang="en-US" altLang="zh-TW" sz="3200" dirty="0"/>
              <a:t> each step of the LDR</a:t>
            </a:r>
            <a:r>
              <a:rPr lang="zh-TW" altLang="en-US" sz="3200" dirty="0"/>
              <a:t> </a:t>
            </a:r>
            <a:r>
              <a:rPr lang="en-US" altLang="zh-TW" sz="3200" dirty="0"/>
              <a:t>image formation pipeline</a:t>
            </a:r>
            <a:endParaRPr lang="zh-TW" altLang="en-US" sz="3200" dirty="0"/>
          </a:p>
        </p:txBody>
      </p:sp>
      <p:pic>
        <p:nvPicPr>
          <p:cNvPr id="60" name="圖片 4">
            <a:extLst>
              <a:ext uri="{FF2B5EF4-FFF2-40B4-BE49-F238E27FC236}">
                <a16:creationId xmlns:a16="http://schemas.microsoft.com/office/drawing/2014/main" id="{2BB7677E-1A57-8D42-86F3-A289C536B6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3247" y="1113858"/>
            <a:ext cx="1321733" cy="864000"/>
          </a:xfrm>
          <a:prstGeom prst="rect">
            <a:avLst/>
          </a:prstGeom>
          <a:ln w="28575">
            <a:solidFill>
              <a:schemeClr val="tx1"/>
            </a:solidFill>
          </a:ln>
        </p:spPr>
      </p:pic>
      <p:cxnSp>
        <p:nvCxnSpPr>
          <p:cNvPr id="61" name="直線單箭頭接點 5">
            <a:extLst>
              <a:ext uri="{FF2B5EF4-FFF2-40B4-BE49-F238E27FC236}">
                <a16:creationId xmlns:a16="http://schemas.microsoft.com/office/drawing/2014/main" id="{7DECA0E6-6BCD-FA46-AE57-B3595AAFDE54}"/>
              </a:ext>
            </a:extLst>
          </p:cNvPr>
          <p:cNvCxnSpPr/>
          <p:nvPr/>
        </p:nvCxnSpPr>
        <p:spPr>
          <a:xfrm flipH="1">
            <a:off x="1531545" y="1538946"/>
            <a:ext cx="365760" cy="1"/>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62" name="圖片 6">
            <a:extLst>
              <a:ext uri="{FF2B5EF4-FFF2-40B4-BE49-F238E27FC236}">
                <a16:creationId xmlns:a16="http://schemas.microsoft.com/office/drawing/2014/main" id="{C2EA487C-20D6-254D-8194-2F4428C228D3}"/>
              </a:ext>
            </a:extLst>
          </p:cNvPr>
          <p:cNvPicPr>
            <a:picLocks noChangeAspect="1"/>
          </p:cNvPicPr>
          <p:nvPr/>
        </p:nvPicPr>
        <p:blipFill>
          <a:blip r:embed="rId10"/>
          <a:stretch>
            <a:fillRect/>
          </a:stretch>
        </p:blipFill>
        <p:spPr>
          <a:xfrm>
            <a:off x="7292541" y="1068146"/>
            <a:ext cx="952560" cy="941601"/>
          </a:xfrm>
          <a:prstGeom prst="rect">
            <a:avLst/>
          </a:prstGeom>
        </p:spPr>
      </p:pic>
      <p:sp>
        <p:nvSpPr>
          <p:cNvPr id="63" name="文字方塊 58">
            <a:extLst>
              <a:ext uri="{FF2B5EF4-FFF2-40B4-BE49-F238E27FC236}">
                <a16:creationId xmlns:a16="http://schemas.microsoft.com/office/drawing/2014/main" id="{594D6190-D779-164A-800E-EB47CC28AD16}"/>
              </a:ext>
            </a:extLst>
          </p:cNvPr>
          <p:cNvSpPr txBox="1"/>
          <p:nvPr/>
        </p:nvSpPr>
        <p:spPr>
          <a:xfrm>
            <a:off x="719277" y="2001029"/>
            <a:ext cx="671979"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4" name="文字方塊 59">
                <a:extLst>
                  <a:ext uri="{FF2B5EF4-FFF2-40B4-BE49-F238E27FC236}">
                    <a16:creationId xmlns:a16="http://schemas.microsoft.com/office/drawing/2014/main" id="{826E4754-61B3-474B-A1AA-7574415EE532}"/>
                  </a:ext>
                </a:extLst>
              </p:cNvPr>
              <p:cNvSpPr txBox="1"/>
              <p:nvPr/>
            </p:nvSpPr>
            <p:spPr>
              <a:xfrm>
                <a:off x="2065305" y="2159525"/>
                <a:ext cx="1596912" cy="646331"/>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dirty="0">
                    <a:solidFill>
                      <a:schemeClr val="tx1"/>
                    </a:solidFill>
                    <a:latin typeface="Times New Roman" panose="02020603050405020304" pitchFamily="18" charset="0"/>
                    <a:cs typeface="Times New Roman" panose="02020603050405020304" pitchFamily="18" charset="0"/>
                  </a:rPr>
                  <a:t>Quantization</a:t>
                </a:r>
              </a:p>
              <a:p>
                <a:pPr algn="ctr"/>
                <a:r>
                  <a:rPr lang="en-US" altLang="zh-TW" sz="1800" dirty="0">
                    <a:solidFill>
                      <a:schemeClr val="tx1"/>
                    </a:solidFill>
                    <a:latin typeface="Times New Roman" panose="02020603050405020304" pitchFamily="18" charset="0"/>
                    <a:cs typeface="Times New Roman" panose="02020603050405020304" pitchFamily="18" charset="0"/>
                  </a:rPr>
                  <a:t>(32 bit </a:t>
                </a:r>
                <a14:m>
                  <m:oMath xmlns:m="http://schemas.openxmlformats.org/officeDocument/2006/math">
                    <m:r>
                      <a:rPr lang="en-US" altLang="zh-TW" sz="1800" b="0" i="1">
                        <a:solidFill>
                          <a:schemeClr val="tx1"/>
                        </a:solidFill>
                        <a:latin typeface="Cambria Math" charset="0"/>
                        <a:cs typeface="Times New Roman" panose="02020603050405020304" pitchFamily="18" charset="0"/>
                      </a:rPr>
                      <m:t>→</m:t>
                    </m:r>
                  </m:oMath>
                </a14:m>
                <a:r>
                  <a:rPr lang="en-US" altLang="zh-TW" sz="1800" dirty="0">
                    <a:solidFill>
                      <a:schemeClr val="tx1"/>
                    </a:solidFill>
                    <a:latin typeface="Times New Roman" panose="02020603050405020304" pitchFamily="18" charset="0"/>
                    <a:cs typeface="Times New Roman" panose="02020603050405020304" pitchFamily="18" charset="0"/>
                  </a:rPr>
                  <a:t> 8 bit)</a:t>
                </a:r>
                <a:endParaRPr lang="zh-TW" altLang="en-US" sz="18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64" name="文字方塊 59">
                <a:extLst>
                  <a:ext uri="{FF2B5EF4-FFF2-40B4-BE49-F238E27FC236}">
                    <a16:creationId xmlns:a16="http://schemas.microsoft.com/office/drawing/2014/main" id="{826E4754-61B3-474B-A1AA-7574415EE532}"/>
                  </a:ext>
                </a:extLst>
              </p:cNvPr>
              <p:cNvSpPr txBox="1">
                <a:spLocks noRot="1" noChangeAspect="1" noMove="1" noResize="1" noEditPoints="1" noAdjustHandles="1" noChangeArrowheads="1" noChangeShapeType="1" noTextEdit="1"/>
              </p:cNvSpPr>
              <p:nvPr/>
            </p:nvSpPr>
            <p:spPr>
              <a:xfrm>
                <a:off x="2065305" y="2159525"/>
                <a:ext cx="1596912" cy="646331"/>
              </a:xfrm>
              <a:prstGeom prst="rect">
                <a:avLst/>
              </a:prstGeom>
              <a:blipFill>
                <a:blip r:embed="rId13"/>
                <a:stretch>
                  <a:fillRect l="-2381" t="-1923" r="-2381" b="-13462"/>
                </a:stretch>
              </a:blipFill>
            </p:spPr>
            <p:txBody>
              <a:bodyPr/>
              <a:lstStyle/>
              <a:p>
                <a:r>
                  <a:rPr lang="en-US">
                    <a:noFill/>
                  </a:rPr>
                  <a:t> </a:t>
                </a:r>
              </a:p>
            </p:txBody>
          </p:sp>
        </mc:Fallback>
      </mc:AlternateContent>
      <p:sp>
        <p:nvSpPr>
          <p:cNvPr id="65" name="文字方塊 61">
            <a:extLst>
              <a:ext uri="{FF2B5EF4-FFF2-40B4-BE49-F238E27FC236}">
                <a16:creationId xmlns:a16="http://schemas.microsoft.com/office/drawing/2014/main" id="{156F4F28-7353-1648-A9E4-38161E7693D2}"/>
              </a:ext>
            </a:extLst>
          </p:cNvPr>
          <p:cNvSpPr txBox="1"/>
          <p:nvPr/>
        </p:nvSpPr>
        <p:spPr>
          <a:xfrm>
            <a:off x="7072637" y="2001029"/>
            <a:ext cx="1392369"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Linear 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sp>
        <p:nvSpPr>
          <p:cNvPr id="66" name="文字方塊 62">
            <a:extLst>
              <a:ext uri="{FF2B5EF4-FFF2-40B4-BE49-F238E27FC236}">
                <a16:creationId xmlns:a16="http://schemas.microsoft.com/office/drawing/2014/main" id="{963E57D1-360F-3C4D-A22E-47346C5A15D0}"/>
              </a:ext>
            </a:extLst>
          </p:cNvPr>
          <p:cNvSpPr txBox="1"/>
          <p:nvPr/>
        </p:nvSpPr>
        <p:spPr>
          <a:xfrm>
            <a:off x="10787921" y="2001029"/>
            <a:ext cx="697627"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HDR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sp>
        <p:nvSpPr>
          <p:cNvPr id="67" name="文字方塊 64">
            <a:extLst>
              <a:ext uri="{FF2B5EF4-FFF2-40B4-BE49-F238E27FC236}">
                <a16:creationId xmlns:a16="http://schemas.microsoft.com/office/drawing/2014/main" id="{BEF3573C-2F82-DD47-BF22-6E311ED48553}"/>
              </a:ext>
            </a:extLst>
          </p:cNvPr>
          <p:cNvSpPr txBox="1"/>
          <p:nvPr/>
        </p:nvSpPr>
        <p:spPr>
          <a:xfrm>
            <a:off x="8511196" y="2166437"/>
            <a:ext cx="2185834" cy="646331"/>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dirty="0">
                <a:latin typeface="Times New Roman" panose="02020603050405020304" pitchFamily="18" charset="0"/>
                <a:cs typeface="Times New Roman" panose="02020603050405020304" pitchFamily="18" charset="0"/>
              </a:rPr>
              <a:t>Dynamic range clipping</a:t>
            </a:r>
          </a:p>
        </p:txBody>
      </p:sp>
      <p:sp>
        <p:nvSpPr>
          <p:cNvPr id="68" name="文字方塊 60">
            <a:extLst>
              <a:ext uri="{FF2B5EF4-FFF2-40B4-BE49-F238E27FC236}">
                <a16:creationId xmlns:a16="http://schemas.microsoft.com/office/drawing/2014/main" id="{0FBF47C7-BA0A-E64B-9DA8-7F0A00E1DDC5}"/>
              </a:ext>
            </a:extLst>
          </p:cNvPr>
          <p:cNvSpPr txBox="1"/>
          <p:nvPr/>
        </p:nvSpPr>
        <p:spPr>
          <a:xfrm>
            <a:off x="5267552" y="2159525"/>
            <a:ext cx="1919738" cy="646331"/>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dirty="0">
                <a:latin typeface="Times New Roman" panose="02020603050405020304" pitchFamily="18" charset="0"/>
                <a:cs typeface="Times New Roman" panose="02020603050405020304" pitchFamily="18" charset="0"/>
              </a:rPr>
              <a:t>Non-linear mapping</a:t>
            </a:r>
            <a:endParaRPr lang="zh-TW" altLang="en-US" sz="1800" dirty="0">
              <a:latin typeface="Times New Roman" panose="02020603050405020304" pitchFamily="18" charset="0"/>
              <a:cs typeface="Times New Roman" panose="02020603050405020304" pitchFamily="18" charset="0"/>
            </a:endParaRPr>
          </a:p>
        </p:txBody>
      </p:sp>
      <p:sp>
        <p:nvSpPr>
          <p:cNvPr id="69" name="文字方塊 61">
            <a:extLst>
              <a:ext uri="{FF2B5EF4-FFF2-40B4-BE49-F238E27FC236}">
                <a16:creationId xmlns:a16="http://schemas.microsoft.com/office/drawing/2014/main" id="{F86D2076-B5FE-6E4A-832A-AB4EDD0DC624}"/>
              </a:ext>
            </a:extLst>
          </p:cNvPr>
          <p:cNvSpPr txBox="1"/>
          <p:nvPr/>
        </p:nvSpPr>
        <p:spPr>
          <a:xfrm>
            <a:off x="3505730" y="2001029"/>
            <a:ext cx="1789913"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Non-linear 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cxnSp>
        <p:nvCxnSpPr>
          <p:cNvPr id="70" name="直線單箭頭接點 14">
            <a:extLst>
              <a:ext uri="{FF2B5EF4-FFF2-40B4-BE49-F238E27FC236}">
                <a16:creationId xmlns:a16="http://schemas.microsoft.com/office/drawing/2014/main" id="{BFEE2052-2605-CE41-9910-8B386FE93A53}"/>
              </a:ext>
            </a:extLst>
          </p:cNvPr>
          <p:cNvCxnSpPr/>
          <p:nvPr/>
        </p:nvCxnSpPr>
        <p:spPr>
          <a:xfrm flipH="1">
            <a:off x="3555276" y="1538946"/>
            <a:ext cx="365760" cy="1"/>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線單箭頭接點 15">
            <a:extLst>
              <a:ext uri="{FF2B5EF4-FFF2-40B4-BE49-F238E27FC236}">
                <a16:creationId xmlns:a16="http://schemas.microsoft.com/office/drawing/2014/main" id="{9B52DF56-23C3-6347-AC34-864F6B4F8E46}"/>
              </a:ext>
            </a:extLst>
          </p:cNvPr>
          <p:cNvCxnSpPr/>
          <p:nvPr/>
        </p:nvCxnSpPr>
        <p:spPr>
          <a:xfrm flipH="1">
            <a:off x="4875808" y="1538946"/>
            <a:ext cx="365760" cy="1"/>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72" name="直線單箭頭接點 16">
            <a:extLst>
              <a:ext uri="{FF2B5EF4-FFF2-40B4-BE49-F238E27FC236}">
                <a16:creationId xmlns:a16="http://schemas.microsoft.com/office/drawing/2014/main" id="{0AC91697-5097-434B-A0DA-32040A9F656F}"/>
              </a:ext>
            </a:extLst>
          </p:cNvPr>
          <p:cNvCxnSpPr/>
          <p:nvPr/>
        </p:nvCxnSpPr>
        <p:spPr>
          <a:xfrm flipH="1">
            <a:off x="6911759" y="1537396"/>
            <a:ext cx="365760" cy="310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73" name="直線單箭頭接點 17">
            <a:extLst>
              <a:ext uri="{FF2B5EF4-FFF2-40B4-BE49-F238E27FC236}">
                <a16:creationId xmlns:a16="http://schemas.microsoft.com/office/drawing/2014/main" id="{4D0FB1BE-1F00-5146-9DBF-288062452C4D}"/>
              </a:ext>
            </a:extLst>
          </p:cNvPr>
          <p:cNvCxnSpPr/>
          <p:nvPr/>
        </p:nvCxnSpPr>
        <p:spPr>
          <a:xfrm flipH="1">
            <a:off x="8245592" y="1538946"/>
            <a:ext cx="365760"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74" name="直線單箭頭接點 18">
            <a:extLst>
              <a:ext uri="{FF2B5EF4-FFF2-40B4-BE49-F238E27FC236}">
                <a16:creationId xmlns:a16="http://schemas.microsoft.com/office/drawing/2014/main" id="{0C187E65-C6EA-6B4A-AC02-7B4BBF304013}"/>
              </a:ext>
            </a:extLst>
          </p:cNvPr>
          <p:cNvCxnSpPr/>
          <p:nvPr/>
        </p:nvCxnSpPr>
        <p:spPr>
          <a:xfrm flipH="1">
            <a:off x="10299017" y="1538946"/>
            <a:ext cx="365760"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75" name="圖片 19">
            <a:extLst>
              <a:ext uri="{FF2B5EF4-FFF2-40B4-BE49-F238E27FC236}">
                <a16:creationId xmlns:a16="http://schemas.microsoft.com/office/drawing/2014/main" id="{080B6214-1110-0949-9AD6-0592034083F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02895" y="1106946"/>
            <a:ext cx="1321733" cy="864000"/>
          </a:xfrm>
          <a:prstGeom prst="rect">
            <a:avLst/>
          </a:prstGeom>
          <a:ln w="28575">
            <a:solidFill>
              <a:schemeClr val="tx1"/>
            </a:solidFill>
          </a:ln>
        </p:spPr>
      </p:pic>
      <p:pic>
        <p:nvPicPr>
          <p:cNvPr id="76" name="圖片 20">
            <a:extLst>
              <a:ext uri="{FF2B5EF4-FFF2-40B4-BE49-F238E27FC236}">
                <a16:creationId xmlns:a16="http://schemas.microsoft.com/office/drawing/2014/main" id="{A06A8363-9B34-E343-AF61-ADB5F1B2A86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566555" y="1106946"/>
            <a:ext cx="1321733" cy="864000"/>
          </a:xfrm>
          <a:prstGeom prst="rect">
            <a:avLst/>
          </a:prstGeom>
          <a:ln w="28575">
            <a:solidFill>
              <a:schemeClr val="tx1"/>
            </a:solidFill>
          </a:ln>
        </p:spPr>
      </p:pic>
      <p:pic>
        <p:nvPicPr>
          <p:cNvPr id="77" name="圖片 21">
            <a:extLst>
              <a:ext uri="{FF2B5EF4-FFF2-40B4-BE49-F238E27FC236}">
                <a16:creationId xmlns:a16="http://schemas.microsoft.com/office/drawing/2014/main" id="{7F4B1097-294B-1A4E-8302-723033854A21}"/>
              </a:ext>
            </a:extLst>
          </p:cNvPr>
          <p:cNvPicPr>
            <a:picLocks/>
          </p:cNvPicPr>
          <p:nvPr/>
        </p:nvPicPr>
        <p:blipFill>
          <a:blip r:embed="rId16">
            <a:extLst>
              <a:ext uri="{28A0092B-C50C-407E-A947-70E740481C1C}">
                <a14:useLocalDpi xmlns:a14="http://schemas.microsoft.com/office/drawing/2010/main" val="0"/>
              </a:ext>
            </a:extLst>
          </a:blip>
          <a:stretch>
            <a:fillRect/>
          </a:stretch>
        </p:blipFill>
        <p:spPr>
          <a:xfrm>
            <a:off x="3925198" y="1067115"/>
            <a:ext cx="950976" cy="943661"/>
          </a:xfrm>
          <a:prstGeom prst="rect">
            <a:avLst/>
          </a:prstGeom>
        </p:spPr>
      </p:pic>
      <p:pic>
        <p:nvPicPr>
          <p:cNvPr id="78" name="圖片 22">
            <a:extLst>
              <a:ext uri="{FF2B5EF4-FFF2-40B4-BE49-F238E27FC236}">
                <a16:creationId xmlns:a16="http://schemas.microsoft.com/office/drawing/2014/main" id="{DFCE6963-944A-B74B-8674-8F342D84E22D}"/>
              </a:ext>
            </a:extLst>
          </p:cNvPr>
          <p:cNvPicPr>
            <a:picLocks noChangeAspect="1"/>
          </p:cNvPicPr>
          <p:nvPr/>
        </p:nvPicPr>
        <p:blipFill>
          <a:blip r:embed="rId3"/>
          <a:stretch>
            <a:fillRect/>
          </a:stretch>
        </p:blipFill>
        <p:spPr>
          <a:xfrm>
            <a:off x="10660455" y="1064045"/>
            <a:ext cx="952560" cy="941601"/>
          </a:xfrm>
          <a:prstGeom prst="rect">
            <a:avLst/>
          </a:prstGeom>
        </p:spPr>
      </p:pic>
      <p:pic>
        <p:nvPicPr>
          <p:cNvPr id="79" name="圖片 23">
            <a:extLst>
              <a:ext uri="{FF2B5EF4-FFF2-40B4-BE49-F238E27FC236}">
                <a16:creationId xmlns:a16="http://schemas.microsoft.com/office/drawing/2014/main" id="{BA88DCDF-806C-054F-893E-358BEC4CC6B1}"/>
              </a:ext>
            </a:extLst>
          </p:cNvPr>
          <p:cNvPicPr>
            <a:picLocks noChangeAspect="1"/>
          </p:cNvPicPr>
          <p:nvPr/>
        </p:nvPicPr>
        <p:blipFill>
          <a:blip r:embed="rId4"/>
          <a:stretch>
            <a:fillRect/>
          </a:stretch>
        </p:blipFill>
        <p:spPr>
          <a:xfrm>
            <a:off x="578985" y="1064045"/>
            <a:ext cx="952560" cy="941601"/>
          </a:xfrm>
          <a:prstGeom prst="rect">
            <a:avLst/>
          </a:prstGeom>
        </p:spPr>
      </p:pic>
      <p:sp>
        <p:nvSpPr>
          <p:cNvPr id="80" name="TextBox 1">
            <a:extLst>
              <a:ext uri="{FF2B5EF4-FFF2-40B4-BE49-F238E27FC236}">
                <a16:creationId xmlns:a16="http://schemas.microsoft.com/office/drawing/2014/main" id="{8C247A0B-9C48-B847-9073-7F6E60A0B762}"/>
              </a:ext>
            </a:extLst>
          </p:cNvPr>
          <p:cNvSpPr txBox="1"/>
          <p:nvPr/>
        </p:nvSpPr>
        <p:spPr>
          <a:xfrm>
            <a:off x="9165201" y="1943623"/>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irradiance</a:t>
            </a:r>
          </a:p>
        </p:txBody>
      </p:sp>
      <p:sp>
        <p:nvSpPr>
          <p:cNvPr id="81" name="TextBox 22">
            <a:extLst>
              <a:ext uri="{FF2B5EF4-FFF2-40B4-BE49-F238E27FC236}">
                <a16:creationId xmlns:a16="http://schemas.microsoft.com/office/drawing/2014/main" id="{4B82C997-360E-A740-86FB-D8BEE8E6CA12}"/>
              </a:ext>
            </a:extLst>
          </p:cNvPr>
          <p:cNvSpPr txBox="1"/>
          <p:nvPr/>
        </p:nvSpPr>
        <p:spPr>
          <a:xfrm rot="5400000">
            <a:off x="8350701" y="1407358"/>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irradiance</a:t>
            </a:r>
          </a:p>
        </p:txBody>
      </p:sp>
      <p:sp>
        <p:nvSpPr>
          <p:cNvPr id="82" name="TextBox 23">
            <a:extLst>
              <a:ext uri="{FF2B5EF4-FFF2-40B4-BE49-F238E27FC236}">
                <a16:creationId xmlns:a16="http://schemas.microsoft.com/office/drawing/2014/main" id="{DDD0E067-D4F3-6542-9D0A-A21BB43CAF41}"/>
              </a:ext>
            </a:extLst>
          </p:cNvPr>
          <p:cNvSpPr txBox="1"/>
          <p:nvPr/>
        </p:nvSpPr>
        <p:spPr>
          <a:xfrm>
            <a:off x="5788509" y="1936711"/>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irradiance</a:t>
            </a:r>
          </a:p>
        </p:txBody>
      </p:sp>
      <p:sp>
        <p:nvSpPr>
          <p:cNvPr id="83" name="TextBox 24">
            <a:extLst>
              <a:ext uri="{FF2B5EF4-FFF2-40B4-BE49-F238E27FC236}">
                <a16:creationId xmlns:a16="http://schemas.microsoft.com/office/drawing/2014/main" id="{6C708413-BFAB-5545-9743-A8C91E7A4D7D}"/>
              </a:ext>
            </a:extLst>
          </p:cNvPr>
          <p:cNvSpPr txBox="1"/>
          <p:nvPr/>
        </p:nvSpPr>
        <p:spPr>
          <a:xfrm rot="5400000">
            <a:off x="4972994" y="1400446"/>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intensity</a:t>
            </a:r>
          </a:p>
        </p:txBody>
      </p:sp>
      <p:sp>
        <p:nvSpPr>
          <p:cNvPr id="84" name="TextBox 25">
            <a:extLst>
              <a:ext uri="{FF2B5EF4-FFF2-40B4-BE49-F238E27FC236}">
                <a16:creationId xmlns:a16="http://schemas.microsoft.com/office/drawing/2014/main" id="{30F4163C-708F-4649-87D8-AF76AC7FF224}"/>
              </a:ext>
            </a:extLst>
          </p:cNvPr>
          <p:cNvSpPr txBox="1"/>
          <p:nvPr/>
        </p:nvSpPr>
        <p:spPr>
          <a:xfrm>
            <a:off x="2424849" y="1936711"/>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intensity</a:t>
            </a:r>
          </a:p>
        </p:txBody>
      </p:sp>
      <p:sp>
        <p:nvSpPr>
          <p:cNvPr id="85" name="TextBox 26">
            <a:extLst>
              <a:ext uri="{FF2B5EF4-FFF2-40B4-BE49-F238E27FC236}">
                <a16:creationId xmlns:a16="http://schemas.microsoft.com/office/drawing/2014/main" id="{94440DA9-CE33-754E-87C6-E236133206F8}"/>
              </a:ext>
            </a:extLst>
          </p:cNvPr>
          <p:cNvSpPr txBox="1"/>
          <p:nvPr/>
        </p:nvSpPr>
        <p:spPr>
          <a:xfrm rot="5400000">
            <a:off x="1619111" y="1400446"/>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intensity</a:t>
            </a:r>
          </a:p>
        </p:txBody>
      </p:sp>
      <p:sp>
        <p:nvSpPr>
          <p:cNvPr id="86" name="矩形 85">
            <a:extLst>
              <a:ext uri="{FF2B5EF4-FFF2-40B4-BE49-F238E27FC236}">
                <a16:creationId xmlns:a16="http://schemas.microsoft.com/office/drawing/2014/main" id="{F930EF24-E0A6-4AC8-9263-786201BCE869}"/>
              </a:ext>
            </a:extLst>
          </p:cNvPr>
          <p:cNvSpPr/>
          <p:nvPr/>
        </p:nvSpPr>
        <p:spPr>
          <a:xfrm>
            <a:off x="4856815" y="6160974"/>
            <a:ext cx="2478371" cy="584775"/>
          </a:xfrm>
          <a:prstGeom prst="rect">
            <a:avLst/>
          </a:prstGeom>
        </p:spPr>
        <p:txBody>
          <a:bodyPr wrap="none">
            <a:spAutoFit/>
          </a:bodyPr>
          <a:lstStyle/>
          <a:p>
            <a:r>
              <a:rPr lang="zh-TW" altLang="en-US" sz="3200" dirty="0"/>
              <a:t>Our approach</a:t>
            </a:r>
          </a:p>
        </p:txBody>
      </p:sp>
    </p:spTree>
    <p:extLst>
      <p:ext uri="{BB962C8B-B14F-4D97-AF65-F5344CB8AC3E}">
        <p14:creationId xmlns:p14="http://schemas.microsoft.com/office/powerpoint/2010/main" val="19483085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矩形 41">
            <a:extLst>
              <a:ext uri="{FF2B5EF4-FFF2-40B4-BE49-F238E27FC236}">
                <a16:creationId xmlns:a16="http://schemas.microsoft.com/office/drawing/2014/main" id="{EC570A9A-0976-459E-9794-21C756FA8EF3}"/>
              </a:ext>
            </a:extLst>
          </p:cNvPr>
          <p:cNvSpPr/>
          <p:nvPr/>
        </p:nvSpPr>
        <p:spPr>
          <a:xfrm>
            <a:off x="4711745" y="1062163"/>
            <a:ext cx="6901270" cy="1831928"/>
          </a:xfrm>
          <a:prstGeom prst="rect">
            <a:avLst/>
          </a:prstGeom>
          <a:blipFill dpi="0" rotWithShape="1">
            <a:blip r:embed="rId3">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a:extLst>
              <a:ext uri="{FF2B5EF4-FFF2-40B4-BE49-F238E27FC236}">
                <a16:creationId xmlns:a16="http://schemas.microsoft.com/office/drawing/2014/main" id="{3F46DDBD-CEDF-43DD-ACF2-280AD8C7E3A4}"/>
              </a:ext>
            </a:extLst>
          </p:cNvPr>
          <p:cNvSpPr/>
          <p:nvPr/>
        </p:nvSpPr>
        <p:spPr>
          <a:xfrm>
            <a:off x="4065780" y="3498699"/>
            <a:ext cx="6199200" cy="26568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31" name="直線單箭頭接點 30">
            <a:extLst>
              <a:ext uri="{FF2B5EF4-FFF2-40B4-BE49-F238E27FC236}">
                <a16:creationId xmlns:a16="http://schemas.microsoft.com/office/drawing/2014/main" id="{CE679241-6297-4F1A-92E6-6FDE227172AE}"/>
              </a:ext>
            </a:extLst>
          </p:cNvPr>
          <p:cNvCxnSpPr>
            <a:cxnSpLocks/>
            <a:stCxn id="45" idx="3"/>
            <a:endCxn id="33" idx="1"/>
          </p:cNvCxnSpPr>
          <p:nvPr/>
        </p:nvCxnSpPr>
        <p:spPr>
          <a:xfrm flipV="1">
            <a:off x="1531545" y="5221943"/>
            <a:ext cx="171142" cy="1"/>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3" name="矩形 32">
            <a:extLst>
              <a:ext uri="{FF2B5EF4-FFF2-40B4-BE49-F238E27FC236}">
                <a16:creationId xmlns:a16="http://schemas.microsoft.com/office/drawing/2014/main" id="{42243BE9-0001-463E-8E2B-5FFAD941BEE6}"/>
              </a:ext>
            </a:extLst>
          </p:cNvPr>
          <p:cNvSpPr/>
          <p:nvPr/>
        </p:nvSpPr>
        <p:spPr>
          <a:xfrm>
            <a:off x="1702687" y="4856183"/>
            <a:ext cx="1728000" cy="73152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611551" rtl="0" eaLnBrk="1" latinLnBrk="0" hangingPunct="1">
              <a:defRPr sz="2408" kern="1200">
                <a:solidFill>
                  <a:schemeClr val="dk1"/>
                </a:solidFill>
                <a:latin typeface="+mn-lt"/>
                <a:ea typeface="+mn-ea"/>
                <a:cs typeface="+mn-cs"/>
              </a:defRPr>
            </a:lvl1pPr>
            <a:lvl2pPr marL="611551" algn="l" defTabSz="611551" rtl="0" eaLnBrk="1" latinLnBrk="0" hangingPunct="1">
              <a:defRPr sz="2408" kern="1200">
                <a:solidFill>
                  <a:schemeClr val="dk1"/>
                </a:solidFill>
                <a:latin typeface="+mn-lt"/>
                <a:ea typeface="+mn-ea"/>
                <a:cs typeface="+mn-cs"/>
              </a:defRPr>
            </a:lvl2pPr>
            <a:lvl3pPr marL="1223101" algn="l" defTabSz="611551" rtl="0" eaLnBrk="1" latinLnBrk="0" hangingPunct="1">
              <a:defRPr sz="2408" kern="1200">
                <a:solidFill>
                  <a:schemeClr val="dk1"/>
                </a:solidFill>
                <a:latin typeface="+mn-lt"/>
                <a:ea typeface="+mn-ea"/>
                <a:cs typeface="+mn-cs"/>
              </a:defRPr>
            </a:lvl3pPr>
            <a:lvl4pPr marL="1834652" algn="l" defTabSz="611551" rtl="0" eaLnBrk="1" latinLnBrk="0" hangingPunct="1">
              <a:defRPr sz="2408" kern="1200">
                <a:solidFill>
                  <a:schemeClr val="dk1"/>
                </a:solidFill>
                <a:latin typeface="+mn-lt"/>
                <a:ea typeface="+mn-ea"/>
                <a:cs typeface="+mn-cs"/>
              </a:defRPr>
            </a:lvl4pPr>
            <a:lvl5pPr marL="2446203" algn="l" defTabSz="611551" rtl="0" eaLnBrk="1" latinLnBrk="0" hangingPunct="1">
              <a:defRPr sz="2408" kern="1200">
                <a:solidFill>
                  <a:schemeClr val="dk1"/>
                </a:solidFill>
                <a:latin typeface="+mn-lt"/>
                <a:ea typeface="+mn-ea"/>
                <a:cs typeface="+mn-cs"/>
              </a:defRPr>
            </a:lvl5pPr>
            <a:lvl6pPr marL="3057754" algn="l" defTabSz="611551" rtl="0" eaLnBrk="1" latinLnBrk="0" hangingPunct="1">
              <a:defRPr sz="2408" kern="1200">
                <a:solidFill>
                  <a:schemeClr val="dk1"/>
                </a:solidFill>
                <a:latin typeface="+mn-lt"/>
                <a:ea typeface="+mn-ea"/>
                <a:cs typeface="+mn-cs"/>
              </a:defRPr>
            </a:lvl6pPr>
            <a:lvl7pPr marL="3669304" algn="l" defTabSz="611551" rtl="0" eaLnBrk="1" latinLnBrk="0" hangingPunct="1">
              <a:defRPr sz="2408" kern="1200">
                <a:solidFill>
                  <a:schemeClr val="dk1"/>
                </a:solidFill>
                <a:latin typeface="+mn-lt"/>
                <a:ea typeface="+mn-ea"/>
                <a:cs typeface="+mn-cs"/>
              </a:defRPr>
            </a:lvl7pPr>
            <a:lvl8pPr marL="4280855" algn="l" defTabSz="611551" rtl="0" eaLnBrk="1" latinLnBrk="0" hangingPunct="1">
              <a:defRPr sz="2408" kern="1200">
                <a:solidFill>
                  <a:schemeClr val="dk1"/>
                </a:solidFill>
                <a:latin typeface="+mn-lt"/>
                <a:ea typeface="+mn-ea"/>
                <a:cs typeface="+mn-cs"/>
              </a:defRPr>
            </a:lvl8pPr>
            <a:lvl9pPr marL="4892406" algn="l" defTabSz="611551" rtl="0" eaLnBrk="1" latinLnBrk="0" hangingPunct="1">
              <a:defRPr sz="2408" kern="1200">
                <a:solidFill>
                  <a:schemeClr val="dk1"/>
                </a:solidFill>
                <a:latin typeface="+mn-lt"/>
                <a:ea typeface="+mn-ea"/>
                <a:cs typeface="+mn-cs"/>
              </a:defRPr>
            </a:lvl9pPr>
          </a:lstStyle>
          <a:p>
            <a:pPr algn="ctr"/>
            <a:r>
              <a:rPr lang="en-US" altLang="zh-TW" sz="1800" dirty="0">
                <a:solidFill>
                  <a:schemeClr val="tx1"/>
                </a:solidFill>
                <a:latin typeface="Times New Roman" panose="02020603050405020304" pitchFamily="18" charset="0"/>
                <a:cs typeface="Times New Roman" panose="02020603050405020304" pitchFamily="18" charset="0"/>
              </a:rPr>
              <a:t>Dequantization-Net</a:t>
            </a:r>
            <a:endParaRPr lang="zh-TW" altLang="en-US" sz="1800" dirty="0">
              <a:solidFill>
                <a:schemeClr val="tx1"/>
              </a:solidFill>
              <a:latin typeface="Times New Roman" panose="02020603050405020304" pitchFamily="18" charset="0"/>
              <a:cs typeface="Times New Roman" panose="02020603050405020304" pitchFamily="18" charset="0"/>
            </a:endParaRPr>
          </a:p>
        </p:txBody>
      </p:sp>
      <p:cxnSp>
        <p:nvCxnSpPr>
          <p:cNvPr id="36" name="直線單箭頭接點 35">
            <a:extLst>
              <a:ext uri="{FF2B5EF4-FFF2-40B4-BE49-F238E27FC236}">
                <a16:creationId xmlns:a16="http://schemas.microsoft.com/office/drawing/2014/main" id="{CE679241-6297-4F1A-92E6-6FDE227172AE}"/>
              </a:ext>
            </a:extLst>
          </p:cNvPr>
          <p:cNvCxnSpPr>
            <a:cxnSpLocks/>
          </p:cNvCxnSpPr>
          <p:nvPr/>
        </p:nvCxnSpPr>
        <p:spPr>
          <a:xfrm>
            <a:off x="3718613" y="5212821"/>
            <a:ext cx="416966"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45" name="圖片 44">
            <a:extLst>
              <a:ext uri="{FF2B5EF4-FFF2-40B4-BE49-F238E27FC236}">
                <a16:creationId xmlns:a16="http://schemas.microsoft.com/office/drawing/2014/main" id="{3180058C-AE28-4B63-B5CA-637E9C89482F}"/>
              </a:ext>
            </a:extLst>
          </p:cNvPr>
          <p:cNvPicPr>
            <a:picLocks noChangeAspect="1"/>
          </p:cNvPicPr>
          <p:nvPr/>
        </p:nvPicPr>
        <p:blipFill>
          <a:blip r:embed="rId5"/>
          <a:stretch>
            <a:fillRect/>
          </a:stretch>
        </p:blipFill>
        <p:spPr>
          <a:xfrm>
            <a:off x="578985" y="4751143"/>
            <a:ext cx="952560" cy="941600"/>
          </a:xfrm>
          <a:prstGeom prst="rect">
            <a:avLst/>
          </a:prstGeom>
        </p:spPr>
      </p:pic>
      <p:sp>
        <p:nvSpPr>
          <p:cNvPr id="46" name="文字方塊 58">
            <a:extLst>
              <a:ext uri="{FF2B5EF4-FFF2-40B4-BE49-F238E27FC236}">
                <a16:creationId xmlns:a16="http://schemas.microsoft.com/office/drawing/2014/main" id="{3877D143-675F-4761-BA54-84BC0F1DC2B4}"/>
              </a:ext>
            </a:extLst>
          </p:cNvPr>
          <p:cNvSpPr txBox="1"/>
          <p:nvPr/>
        </p:nvSpPr>
        <p:spPr>
          <a:xfrm>
            <a:off x="719277" y="5696199"/>
            <a:ext cx="671979"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pic>
        <p:nvPicPr>
          <p:cNvPr id="50" name="圖片 49">
            <a:extLst>
              <a:ext uri="{FF2B5EF4-FFF2-40B4-BE49-F238E27FC236}">
                <a16:creationId xmlns:a16="http://schemas.microsoft.com/office/drawing/2014/main" id="{B33B3EE6-39D4-44BE-9F50-2BD4E1918A9B}"/>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3605972" y="4750113"/>
            <a:ext cx="950976" cy="943660"/>
          </a:xfrm>
          <a:prstGeom prst="rect">
            <a:avLst/>
          </a:prstGeom>
        </p:spPr>
      </p:pic>
      <p:sp>
        <p:nvSpPr>
          <p:cNvPr id="52" name="文字方塊 58">
            <a:extLst>
              <a:ext uri="{FF2B5EF4-FFF2-40B4-BE49-F238E27FC236}">
                <a16:creationId xmlns:a16="http://schemas.microsoft.com/office/drawing/2014/main" id="{3877D143-675F-4761-BA54-84BC0F1DC2B4}"/>
              </a:ext>
            </a:extLst>
          </p:cNvPr>
          <p:cNvSpPr txBox="1"/>
          <p:nvPr/>
        </p:nvSpPr>
        <p:spPr>
          <a:xfrm>
            <a:off x="3436117" y="5696199"/>
            <a:ext cx="1306768"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32-bit 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cxnSp>
        <p:nvCxnSpPr>
          <p:cNvPr id="55" name="直線單箭頭接點 54">
            <a:extLst>
              <a:ext uri="{FF2B5EF4-FFF2-40B4-BE49-F238E27FC236}">
                <a16:creationId xmlns:a16="http://schemas.microsoft.com/office/drawing/2014/main" id="{422784D5-1C3A-490C-9C51-CA3EC7E8EB2D}"/>
              </a:ext>
            </a:extLst>
          </p:cNvPr>
          <p:cNvCxnSpPr>
            <a:cxnSpLocks/>
            <a:stCxn id="33" idx="3"/>
            <a:endCxn id="50" idx="1"/>
          </p:cNvCxnSpPr>
          <p:nvPr/>
        </p:nvCxnSpPr>
        <p:spPr>
          <a:xfrm>
            <a:off x="3430687" y="5221943"/>
            <a:ext cx="175285"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9" name="文字方塊 58">
            <a:extLst>
              <a:ext uri="{FF2B5EF4-FFF2-40B4-BE49-F238E27FC236}">
                <a16:creationId xmlns:a16="http://schemas.microsoft.com/office/drawing/2014/main" id="{A5F68293-FFF6-4AC8-A94F-57D8A46F1D04}"/>
              </a:ext>
            </a:extLst>
          </p:cNvPr>
          <p:cNvSpPr txBox="1"/>
          <p:nvPr/>
        </p:nvSpPr>
        <p:spPr>
          <a:xfrm>
            <a:off x="507681" y="0"/>
            <a:ext cx="11177035" cy="1077218"/>
          </a:xfrm>
          <a:prstGeom prst="rect">
            <a:avLst/>
          </a:prstGeom>
          <a:noFill/>
        </p:spPr>
        <p:txBody>
          <a:bodyPr wrap="none" rtlCol="0">
            <a:spAutoFit/>
          </a:bodyPr>
          <a:lstStyle/>
          <a:p>
            <a:pPr algn="ctr"/>
            <a:r>
              <a:rPr lang="en-US" altLang="zh-TW" sz="3200" dirty="0">
                <a:solidFill>
                  <a:srgbClr val="002060"/>
                </a:solidFill>
              </a:rPr>
              <a:t>Approach</a:t>
            </a:r>
          </a:p>
          <a:p>
            <a:pPr algn="ctr"/>
            <a:r>
              <a:rPr lang="en-US" altLang="zh-TW" sz="3200" dirty="0"/>
              <a:t>Learning to </a:t>
            </a:r>
            <a:r>
              <a:rPr lang="en-US" altLang="zh-TW" sz="3200" i="1" dirty="0"/>
              <a:t>reverse</a:t>
            </a:r>
            <a:r>
              <a:rPr lang="en-US" altLang="zh-TW" sz="3200" dirty="0"/>
              <a:t> each step of the LDR</a:t>
            </a:r>
            <a:r>
              <a:rPr lang="zh-TW" altLang="en-US" sz="3200" dirty="0"/>
              <a:t> </a:t>
            </a:r>
            <a:r>
              <a:rPr lang="en-US" altLang="zh-TW" sz="3200" dirty="0"/>
              <a:t>image formation pipeline</a:t>
            </a:r>
            <a:endParaRPr lang="zh-TW" altLang="en-US" sz="3200" dirty="0"/>
          </a:p>
        </p:txBody>
      </p:sp>
      <p:cxnSp>
        <p:nvCxnSpPr>
          <p:cNvPr id="61" name="直線單箭頭接點 5">
            <a:extLst>
              <a:ext uri="{FF2B5EF4-FFF2-40B4-BE49-F238E27FC236}">
                <a16:creationId xmlns:a16="http://schemas.microsoft.com/office/drawing/2014/main" id="{7DECA0E6-6BCD-FA46-AE57-B3595AAFDE54}"/>
              </a:ext>
            </a:extLst>
          </p:cNvPr>
          <p:cNvCxnSpPr/>
          <p:nvPr/>
        </p:nvCxnSpPr>
        <p:spPr>
          <a:xfrm flipH="1">
            <a:off x="1531545" y="1538946"/>
            <a:ext cx="365760" cy="1"/>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3" name="文字方塊 58">
            <a:extLst>
              <a:ext uri="{FF2B5EF4-FFF2-40B4-BE49-F238E27FC236}">
                <a16:creationId xmlns:a16="http://schemas.microsoft.com/office/drawing/2014/main" id="{594D6190-D779-164A-800E-EB47CC28AD16}"/>
              </a:ext>
            </a:extLst>
          </p:cNvPr>
          <p:cNvSpPr txBox="1"/>
          <p:nvPr/>
        </p:nvSpPr>
        <p:spPr>
          <a:xfrm>
            <a:off x="719277" y="2001029"/>
            <a:ext cx="671979"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4" name="文字方塊 59">
                <a:extLst>
                  <a:ext uri="{FF2B5EF4-FFF2-40B4-BE49-F238E27FC236}">
                    <a16:creationId xmlns:a16="http://schemas.microsoft.com/office/drawing/2014/main" id="{826E4754-61B3-474B-A1AA-7574415EE532}"/>
                  </a:ext>
                </a:extLst>
              </p:cNvPr>
              <p:cNvSpPr txBox="1"/>
              <p:nvPr/>
            </p:nvSpPr>
            <p:spPr>
              <a:xfrm>
                <a:off x="2065305" y="2159525"/>
                <a:ext cx="1596912" cy="646331"/>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dirty="0">
                    <a:solidFill>
                      <a:schemeClr val="tx1"/>
                    </a:solidFill>
                    <a:latin typeface="Times New Roman" panose="02020603050405020304" pitchFamily="18" charset="0"/>
                    <a:cs typeface="Times New Roman" panose="02020603050405020304" pitchFamily="18" charset="0"/>
                  </a:rPr>
                  <a:t>Quantization</a:t>
                </a:r>
              </a:p>
              <a:p>
                <a:pPr algn="ctr"/>
                <a:r>
                  <a:rPr lang="en-US" altLang="zh-TW" sz="1800" dirty="0">
                    <a:solidFill>
                      <a:schemeClr val="tx1"/>
                    </a:solidFill>
                    <a:latin typeface="Times New Roman" panose="02020603050405020304" pitchFamily="18" charset="0"/>
                    <a:cs typeface="Times New Roman" panose="02020603050405020304" pitchFamily="18" charset="0"/>
                  </a:rPr>
                  <a:t>(32 bit </a:t>
                </a:r>
                <a14:m>
                  <m:oMath xmlns:m="http://schemas.openxmlformats.org/officeDocument/2006/math">
                    <m:r>
                      <a:rPr lang="en-US" altLang="zh-TW" sz="1800" b="0" i="1">
                        <a:solidFill>
                          <a:schemeClr val="tx1"/>
                        </a:solidFill>
                        <a:latin typeface="Cambria Math" charset="0"/>
                        <a:cs typeface="Times New Roman" panose="02020603050405020304" pitchFamily="18" charset="0"/>
                      </a:rPr>
                      <m:t>→</m:t>
                    </m:r>
                  </m:oMath>
                </a14:m>
                <a:r>
                  <a:rPr lang="en-US" altLang="zh-TW" sz="1800" dirty="0">
                    <a:solidFill>
                      <a:schemeClr val="tx1"/>
                    </a:solidFill>
                    <a:latin typeface="Times New Roman" panose="02020603050405020304" pitchFamily="18" charset="0"/>
                    <a:cs typeface="Times New Roman" panose="02020603050405020304" pitchFamily="18" charset="0"/>
                  </a:rPr>
                  <a:t> 8 bit)</a:t>
                </a:r>
                <a:endParaRPr lang="zh-TW" altLang="en-US" sz="18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64" name="文字方塊 59">
                <a:extLst>
                  <a:ext uri="{FF2B5EF4-FFF2-40B4-BE49-F238E27FC236}">
                    <a16:creationId xmlns:a16="http://schemas.microsoft.com/office/drawing/2014/main" id="{826E4754-61B3-474B-A1AA-7574415EE532}"/>
                  </a:ext>
                </a:extLst>
              </p:cNvPr>
              <p:cNvSpPr txBox="1">
                <a:spLocks noRot="1" noChangeAspect="1" noMove="1" noResize="1" noEditPoints="1" noAdjustHandles="1" noChangeArrowheads="1" noChangeShapeType="1" noTextEdit="1"/>
              </p:cNvSpPr>
              <p:nvPr/>
            </p:nvSpPr>
            <p:spPr>
              <a:xfrm>
                <a:off x="2065305" y="2159525"/>
                <a:ext cx="1596912" cy="646331"/>
              </a:xfrm>
              <a:prstGeom prst="rect">
                <a:avLst/>
              </a:prstGeom>
              <a:blipFill>
                <a:blip r:embed="rId11"/>
                <a:stretch>
                  <a:fillRect l="-2381" t="-1923" r="-2381" b="-13462"/>
                </a:stretch>
              </a:blipFill>
            </p:spPr>
            <p:txBody>
              <a:bodyPr/>
              <a:lstStyle/>
              <a:p>
                <a:r>
                  <a:rPr lang="en-US">
                    <a:noFill/>
                  </a:rPr>
                  <a:t> </a:t>
                </a:r>
              </a:p>
            </p:txBody>
          </p:sp>
        </mc:Fallback>
      </mc:AlternateContent>
      <p:sp>
        <p:nvSpPr>
          <p:cNvPr id="69" name="文字方塊 61">
            <a:extLst>
              <a:ext uri="{FF2B5EF4-FFF2-40B4-BE49-F238E27FC236}">
                <a16:creationId xmlns:a16="http://schemas.microsoft.com/office/drawing/2014/main" id="{F86D2076-B5FE-6E4A-832A-AB4EDD0DC624}"/>
              </a:ext>
            </a:extLst>
          </p:cNvPr>
          <p:cNvSpPr txBox="1"/>
          <p:nvPr/>
        </p:nvSpPr>
        <p:spPr>
          <a:xfrm>
            <a:off x="3505730" y="2001029"/>
            <a:ext cx="1789913"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Non-linear 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cxnSp>
        <p:nvCxnSpPr>
          <p:cNvPr id="70" name="直線單箭頭接點 14">
            <a:extLst>
              <a:ext uri="{FF2B5EF4-FFF2-40B4-BE49-F238E27FC236}">
                <a16:creationId xmlns:a16="http://schemas.microsoft.com/office/drawing/2014/main" id="{BFEE2052-2605-CE41-9910-8B386FE93A53}"/>
              </a:ext>
            </a:extLst>
          </p:cNvPr>
          <p:cNvCxnSpPr/>
          <p:nvPr/>
        </p:nvCxnSpPr>
        <p:spPr>
          <a:xfrm flipH="1">
            <a:off x="3555276" y="1538946"/>
            <a:ext cx="365760" cy="1"/>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75" name="圖片 19">
            <a:extLst>
              <a:ext uri="{FF2B5EF4-FFF2-40B4-BE49-F238E27FC236}">
                <a16:creationId xmlns:a16="http://schemas.microsoft.com/office/drawing/2014/main" id="{080B6214-1110-0949-9AD6-0592034083F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02895" y="1106946"/>
            <a:ext cx="1321733" cy="864000"/>
          </a:xfrm>
          <a:prstGeom prst="rect">
            <a:avLst/>
          </a:prstGeom>
          <a:ln w="28575">
            <a:solidFill>
              <a:schemeClr val="tx1"/>
            </a:solidFill>
          </a:ln>
        </p:spPr>
      </p:pic>
      <p:pic>
        <p:nvPicPr>
          <p:cNvPr id="77" name="圖片 21">
            <a:extLst>
              <a:ext uri="{FF2B5EF4-FFF2-40B4-BE49-F238E27FC236}">
                <a16:creationId xmlns:a16="http://schemas.microsoft.com/office/drawing/2014/main" id="{7F4B1097-294B-1A4E-8302-723033854A21}"/>
              </a:ext>
            </a:extLst>
          </p:cNvPr>
          <p:cNvPicPr>
            <a:picLocks/>
          </p:cNvPicPr>
          <p:nvPr/>
        </p:nvPicPr>
        <p:blipFill>
          <a:blip r:embed="rId13">
            <a:extLst>
              <a:ext uri="{28A0092B-C50C-407E-A947-70E740481C1C}">
                <a14:useLocalDpi xmlns:a14="http://schemas.microsoft.com/office/drawing/2010/main" val="0"/>
              </a:ext>
            </a:extLst>
          </a:blip>
          <a:stretch>
            <a:fillRect/>
          </a:stretch>
        </p:blipFill>
        <p:spPr>
          <a:xfrm>
            <a:off x="3925198" y="1067115"/>
            <a:ext cx="950976" cy="943661"/>
          </a:xfrm>
          <a:prstGeom prst="rect">
            <a:avLst/>
          </a:prstGeom>
        </p:spPr>
      </p:pic>
      <p:pic>
        <p:nvPicPr>
          <p:cNvPr id="79" name="圖片 23">
            <a:extLst>
              <a:ext uri="{FF2B5EF4-FFF2-40B4-BE49-F238E27FC236}">
                <a16:creationId xmlns:a16="http://schemas.microsoft.com/office/drawing/2014/main" id="{BA88DCDF-806C-054F-893E-358BEC4CC6B1}"/>
              </a:ext>
            </a:extLst>
          </p:cNvPr>
          <p:cNvPicPr>
            <a:picLocks noChangeAspect="1"/>
          </p:cNvPicPr>
          <p:nvPr/>
        </p:nvPicPr>
        <p:blipFill>
          <a:blip r:embed="rId5"/>
          <a:stretch>
            <a:fillRect/>
          </a:stretch>
        </p:blipFill>
        <p:spPr>
          <a:xfrm>
            <a:off x="578985" y="1064045"/>
            <a:ext cx="952560" cy="941601"/>
          </a:xfrm>
          <a:prstGeom prst="rect">
            <a:avLst/>
          </a:prstGeom>
        </p:spPr>
      </p:pic>
      <p:sp>
        <p:nvSpPr>
          <p:cNvPr id="84" name="TextBox 25">
            <a:extLst>
              <a:ext uri="{FF2B5EF4-FFF2-40B4-BE49-F238E27FC236}">
                <a16:creationId xmlns:a16="http://schemas.microsoft.com/office/drawing/2014/main" id="{30F4163C-708F-4649-87D8-AF76AC7FF224}"/>
              </a:ext>
            </a:extLst>
          </p:cNvPr>
          <p:cNvSpPr txBox="1"/>
          <p:nvPr/>
        </p:nvSpPr>
        <p:spPr>
          <a:xfrm>
            <a:off x="2424849" y="1936711"/>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intensity</a:t>
            </a:r>
          </a:p>
        </p:txBody>
      </p:sp>
      <p:sp>
        <p:nvSpPr>
          <p:cNvPr id="85" name="TextBox 26">
            <a:extLst>
              <a:ext uri="{FF2B5EF4-FFF2-40B4-BE49-F238E27FC236}">
                <a16:creationId xmlns:a16="http://schemas.microsoft.com/office/drawing/2014/main" id="{94440DA9-CE33-754E-87C6-E236133206F8}"/>
              </a:ext>
            </a:extLst>
          </p:cNvPr>
          <p:cNvSpPr txBox="1"/>
          <p:nvPr/>
        </p:nvSpPr>
        <p:spPr>
          <a:xfrm rot="5400000">
            <a:off x="1619111" y="1400446"/>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intensity</a:t>
            </a:r>
          </a:p>
        </p:txBody>
      </p:sp>
      <p:sp>
        <p:nvSpPr>
          <p:cNvPr id="43" name="矩形 42">
            <a:extLst>
              <a:ext uri="{FF2B5EF4-FFF2-40B4-BE49-F238E27FC236}">
                <a16:creationId xmlns:a16="http://schemas.microsoft.com/office/drawing/2014/main" id="{4414BD18-D9A9-4718-90C6-0CC23239A842}"/>
              </a:ext>
            </a:extLst>
          </p:cNvPr>
          <p:cNvSpPr/>
          <p:nvPr/>
        </p:nvSpPr>
        <p:spPr>
          <a:xfrm>
            <a:off x="4856815" y="6160974"/>
            <a:ext cx="2478371" cy="584775"/>
          </a:xfrm>
          <a:prstGeom prst="rect">
            <a:avLst/>
          </a:prstGeom>
        </p:spPr>
        <p:txBody>
          <a:bodyPr wrap="none">
            <a:spAutoFit/>
          </a:bodyPr>
          <a:lstStyle/>
          <a:p>
            <a:r>
              <a:rPr lang="zh-TW" altLang="en-US" sz="3200" dirty="0"/>
              <a:t>Our approach</a:t>
            </a:r>
          </a:p>
        </p:txBody>
      </p:sp>
    </p:spTree>
    <p:extLst>
      <p:ext uri="{BB962C8B-B14F-4D97-AF65-F5344CB8AC3E}">
        <p14:creationId xmlns:p14="http://schemas.microsoft.com/office/powerpoint/2010/main" val="580458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U-Turn Arrow 13">
            <a:extLst>
              <a:ext uri="{FF2B5EF4-FFF2-40B4-BE49-F238E27FC236}">
                <a16:creationId xmlns:a16="http://schemas.microsoft.com/office/drawing/2014/main" id="{CE4E00C1-956D-426B-83C6-22D0FF40CEDF}"/>
              </a:ext>
            </a:extLst>
          </p:cNvPr>
          <p:cNvSpPr/>
          <p:nvPr/>
        </p:nvSpPr>
        <p:spPr>
          <a:xfrm>
            <a:off x="1632565" y="2282045"/>
            <a:ext cx="5568849" cy="1155777"/>
          </a:xfrm>
          <a:prstGeom prst="uturnArrow">
            <a:avLst>
              <a:gd name="adj1" fmla="val 0"/>
              <a:gd name="adj2" fmla="val 2001"/>
              <a:gd name="adj3" fmla="val 3315"/>
              <a:gd name="adj4" fmla="val 50439"/>
              <a:gd name="adj5" fmla="val 76334"/>
            </a:avLst>
          </a:prstGeom>
          <a:solidFill>
            <a:schemeClr val="bg1">
              <a:lumMod val="65000"/>
            </a:schemeClr>
          </a:solid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57316" rtl="0" eaLnBrk="1" latinLnBrk="0" hangingPunct="1">
              <a:defRPr sz="2588" kern="1200">
                <a:solidFill>
                  <a:schemeClr val="lt1"/>
                </a:solidFill>
                <a:latin typeface="+mn-lt"/>
                <a:ea typeface="+mn-ea"/>
                <a:cs typeface="+mn-cs"/>
              </a:defRPr>
            </a:lvl1pPr>
            <a:lvl2pPr marL="657316" algn="l" defTabSz="657316" rtl="0" eaLnBrk="1" latinLnBrk="0" hangingPunct="1">
              <a:defRPr sz="2588" kern="1200">
                <a:solidFill>
                  <a:schemeClr val="lt1"/>
                </a:solidFill>
                <a:latin typeface="+mn-lt"/>
                <a:ea typeface="+mn-ea"/>
                <a:cs typeface="+mn-cs"/>
              </a:defRPr>
            </a:lvl2pPr>
            <a:lvl3pPr marL="1314633" algn="l" defTabSz="657316" rtl="0" eaLnBrk="1" latinLnBrk="0" hangingPunct="1">
              <a:defRPr sz="2588" kern="1200">
                <a:solidFill>
                  <a:schemeClr val="lt1"/>
                </a:solidFill>
                <a:latin typeface="+mn-lt"/>
                <a:ea typeface="+mn-ea"/>
                <a:cs typeface="+mn-cs"/>
              </a:defRPr>
            </a:lvl3pPr>
            <a:lvl4pPr marL="1971949" algn="l" defTabSz="657316" rtl="0" eaLnBrk="1" latinLnBrk="0" hangingPunct="1">
              <a:defRPr sz="2588" kern="1200">
                <a:solidFill>
                  <a:schemeClr val="lt1"/>
                </a:solidFill>
                <a:latin typeface="+mn-lt"/>
                <a:ea typeface="+mn-ea"/>
                <a:cs typeface="+mn-cs"/>
              </a:defRPr>
            </a:lvl4pPr>
            <a:lvl5pPr marL="2629266" algn="l" defTabSz="657316" rtl="0" eaLnBrk="1" latinLnBrk="0" hangingPunct="1">
              <a:defRPr sz="2588" kern="1200">
                <a:solidFill>
                  <a:schemeClr val="lt1"/>
                </a:solidFill>
                <a:latin typeface="+mn-lt"/>
                <a:ea typeface="+mn-ea"/>
                <a:cs typeface="+mn-cs"/>
              </a:defRPr>
            </a:lvl5pPr>
            <a:lvl6pPr marL="3286582" algn="l" defTabSz="657316" rtl="0" eaLnBrk="1" latinLnBrk="0" hangingPunct="1">
              <a:defRPr sz="2588" kern="1200">
                <a:solidFill>
                  <a:schemeClr val="lt1"/>
                </a:solidFill>
                <a:latin typeface="+mn-lt"/>
                <a:ea typeface="+mn-ea"/>
                <a:cs typeface="+mn-cs"/>
              </a:defRPr>
            </a:lvl6pPr>
            <a:lvl7pPr marL="3943899" algn="l" defTabSz="657316" rtl="0" eaLnBrk="1" latinLnBrk="0" hangingPunct="1">
              <a:defRPr sz="2588" kern="1200">
                <a:solidFill>
                  <a:schemeClr val="lt1"/>
                </a:solidFill>
                <a:latin typeface="+mn-lt"/>
                <a:ea typeface="+mn-ea"/>
                <a:cs typeface="+mn-cs"/>
              </a:defRPr>
            </a:lvl7pPr>
            <a:lvl8pPr marL="4601215" algn="l" defTabSz="657316" rtl="0" eaLnBrk="1" latinLnBrk="0" hangingPunct="1">
              <a:defRPr sz="2588" kern="1200">
                <a:solidFill>
                  <a:schemeClr val="lt1"/>
                </a:solidFill>
                <a:latin typeface="+mn-lt"/>
                <a:ea typeface="+mn-ea"/>
                <a:cs typeface="+mn-cs"/>
              </a:defRPr>
            </a:lvl8pPr>
            <a:lvl9pPr marL="5258532" algn="l" defTabSz="657316" rtl="0" eaLnBrk="1" latinLnBrk="0" hangingPunct="1">
              <a:defRPr sz="2588" kern="1200">
                <a:solidFill>
                  <a:schemeClr val="lt1"/>
                </a:solidFill>
                <a:latin typeface="+mn-lt"/>
                <a:ea typeface="+mn-ea"/>
                <a:cs typeface="+mn-cs"/>
              </a:defRPr>
            </a:lvl9pPr>
          </a:lstStyle>
          <a:p>
            <a:pPr algn="ctr"/>
            <a:endParaRPr lang="en-US" sz="2000">
              <a:solidFill>
                <a:schemeClr val="tx1"/>
              </a:solidFill>
            </a:endParaRPr>
          </a:p>
        </p:txBody>
      </p:sp>
      <p:pic>
        <p:nvPicPr>
          <p:cNvPr id="6" name="Picture 6">
            <a:extLst>
              <a:ext uri="{FF2B5EF4-FFF2-40B4-BE49-F238E27FC236}">
                <a16:creationId xmlns:a16="http://schemas.microsoft.com/office/drawing/2014/main" id="{CA571A97-BBF8-4736-BAA0-B86E2F54EF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3937" y="2725348"/>
            <a:ext cx="1422151" cy="1422152"/>
          </a:xfrm>
          <a:prstGeom prst="rect">
            <a:avLst/>
          </a:prstGeom>
        </p:spPr>
      </p:pic>
      <p:pic>
        <p:nvPicPr>
          <p:cNvPr id="7" name="Picture 8">
            <a:extLst>
              <a:ext uri="{FF2B5EF4-FFF2-40B4-BE49-F238E27FC236}">
                <a16:creationId xmlns:a16="http://schemas.microsoft.com/office/drawing/2014/main" id="{C5B37EFB-30BB-421C-8240-F48374AB86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846" y="2724950"/>
            <a:ext cx="1422151" cy="1422152"/>
          </a:xfrm>
          <a:prstGeom prst="rect">
            <a:avLst/>
          </a:prstGeom>
        </p:spPr>
      </p:pic>
      <p:pic>
        <p:nvPicPr>
          <p:cNvPr id="8" name="Picture 9">
            <a:extLst>
              <a:ext uri="{FF2B5EF4-FFF2-40B4-BE49-F238E27FC236}">
                <a16:creationId xmlns:a16="http://schemas.microsoft.com/office/drawing/2014/main" id="{2462995E-1557-4B7B-9092-0CF4D88D63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7216" y="2725348"/>
            <a:ext cx="1422151" cy="1422152"/>
          </a:xfrm>
          <a:prstGeom prst="rect">
            <a:avLst/>
          </a:prstGeom>
        </p:spPr>
      </p:pic>
      <p:sp>
        <p:nvSpPr>
          <p:cNvPr id="9" name="文字方塊 7">
            <a:extLst>
              <a:ext uri="{FF2B5EF4-FFF2-40B4-BE49-F238E27FC236}">
                <a16:creationId xmlns:a16="http://schemas.microsoft.com/office/drawing/2014/main" id="{2C81B1C7-4636-42FF-A952-DD76898BA169}"/>
              </a:ext>
            </a:extLst>
          </p:cNvPr>
          <p:cNvSpPr txBox="1"/>
          <p:nvPr/>
        </p:nvSpPr>
        <p:spPr>
          <a:xfrm>
            <a:off x="7472835" y="4158346"/>
            <a:ext cx="2346146" cy="400110"/>
          </a:xfrm>
          <a:prstGeom prst="rect">
            <a:avLst/>
          </a:prstGeom>
          <a:noFill/>
        </p:spPr>
        <p:txBody>
          <a:bodyPr wrap="square" rtlCol="0">
            <a:spAutoFit/>
          </a:bodyPr>
          <a:lstStyle>
            <a:defPPr>
              <a:defRPr lang="en-US"/>
            </a:defPPr>
            <a:lvl1pPr marL="0" algn="l" defTabSz="657316" rtl="0" eaLnBrk="1" latinLnBrk="0" hangingPunct="1">
              <a:defRPr sz="2588" kern="1200">
                <a:solidFill>
                  <a:schemeClr val="tx1"/>
                </a:solidFill>
                <a:latin typeface="+mn-lt"/>
                <a:ea typeface="+mn-ea"/>
                <a:cs typeface="+mn-cs"/>
              </a:defRPr>
            </a:lvl1pPr>
            <a:lvl2pPr marL="657316" algn="l" defTabSz="657316" rtl="0" eaLnBrk="1" latinLnBrk="0" hangingPunct="1">
              <a:defRPr sz="2588" kern="1200">
                <a:solidFill>
                  <a:schemeClr val="tx1"/>
                </a:solidFill>
                <a:latin typeface="+mn-lt"/>
                <a:ea typeface="+mn-ea"/>
                <a:cs typeface="+mn-cs"/>
              </a:defRPr>
            </a:lvl2pPr>
            <a:lvl3pPr marL="1314633" algn="l" defTabSz="657316" rtl="0" eaLnBrk="1" latinLnBrk="0" hangingPunct="1">
              <a:defRPr sz="2588" kern="1200">
                <a:solidFill>
                  <a:schemeClr val="tx1"/>
                </a:solidFill>
                <a:latin typeface="+mn-lt"/>
                <a:ea typeface="+mn-ea"/>
                <a:cs typeface="+mn-cs"/>
              </a:defRPr>
            </a:lvl3pPr>
            <a:lvl4pPr marL="1971949" algn="l" defTabSz="657316" rtl="0" eaLnBrk="1" latinLnBrk="0" hangingPunct="1">
              <a:defRPr sz="2588" kern="1200">
                <a:solidFill>
                  <a:schemeClr val="tx1"/>
                </a:solidFill>
                <a:latin typeface="+mn-lt"/>
                <a:ea typeface="+mn-ea"/>
                <a:cs typeface="+mn-cs"/>
              </a:defRPr>
            </a:lvl4pPr>
            <a:lvl5pPr marL="2629266" algn="l" defTabSz="657316" rtl="0" eaLnBrk="1" latinLnBrk="0" hangingPunct="1">
              <a:defRPr sz="2588" kern="1200">
                <a:solidFill>
                  <a:schemeClr val="tx1"/>
                </a:solidFill>
                <a:latin typeface="+mn-lt"/>
                <a:ea typeface="+mn-ea"/>
                <a:cs typeface="+mn-cs"/>
              </a:defRPr>
            </a:lvl5pPr>
            <a:lvl6pPr marL="3286582" algn="l" defTabSz="657316" rtl="0" eaLnBrk="1" latinLnBrk="0" hangingPunct="1">
              <a:defRPr sz="2588" kern="1200">
                <a:solidFill>
                  <a:schemeClr val="tx1"/>
                </a:solidFill>
                <a:latin typeface="+mn-lt"/>
                <a:ea typeface="+mn-ea"/>
                <a:cs typeface="+mn-cs"/>
              </a:defRPr>
            </a:lvl6pPr>
            <a:lvl7pPr marL="3943899" algn="l" defTabSz="657316" rtl="0" eaLnBrk="1" latinLnBrk="0" hangingPunct="1">
              <a:defRPr sz="2588" kern="1200">
                <a:solidFill>
                  <a:schemeClr val="tx1"/>
                </a:solidFill>
                <a:latin typeface="+mn-lt"/>
                <a:ea typeface="+mn-ea"/>
                <a:cs typeface="+mn-cs"/>
              </a:defRPr>
            </a:lvl7pPr>
            <a:lvl8pPr marL="4601215" algn="l" defTabSz="657316" rtl="0" eaLnBrk="1" latinLnBrk="0" hangingPunct="1">
              <a:defRPr sz="2588" kern="1200">
                <a:solidFill>
                  <a:schemeClr val="tx1"/>
                </a:solidFill>
                <a:latin typeface="+mn-lt"/>
                <a:ea typeface="+mn-ea"/>
                <a:cs typeface="+mn-cs"/>
              </a:defRPr>
            </a:lvl8pPr>
            <a:lvl9pPr marL="5258532" algn="l" defTabSz="657316" rtl="0" eaLnBrk="1" latinLnBrk="0" hangingPunct="1">
              <a:defRPr sz="2588" kern="1200">
                <a:solidFill>
                  <a:schemeClr val="tx1"/>
                </a:solidFill>
                <a:latin typeface="+mn-lt"/>
                <a:ea typeface="+mn-ea"/>
                <a:cs typeface="+mn-cs"/>
              </a:defRPr>
            </a:lvl9pPr>
          </a:lstStyle>
          <a:p>
            <a:pPr algn="ctr"/>
            <a:r>
              <a:rPr lang="en-US" altLang="zh-TW" sz="2000" dirty="0">
                <a:latin typeface="Times New Roman" panose="02020603050405020304" pitchFamily="18" charset="0"/>
                <a:cs typeface="Times New Roman" panose="02020603050405020304" pitchFamily="18" charset="0"/>
              </a:rPr>
              <a:t>32-bit LDR</a:t>
            </a:r>
            <a:endParaRPr lang="zh-TW" altLang="en-US" sz="20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橢圓 9">
                <a:extLst>
                  <a:ext uri="{FF2B5EF4-FFF2-40B4-BE49-F238E27FC236}">
                    <a16:creationId xmlns:a16="http://schemas.microsoft.com/office/drawing/2014/main" id="{AF93048A-C183-448F-B17C-4288D650C582}"/>
                  </a:ext>
                </a:extLst>
              </p:cNvPr>
              <p:cNvSpPr>
                <a:spLocks noChangeAspect="1"/>
              </p:cNvSpPr>
              <p:nvPr/>
            </p:nvSpPr>
            <p:spPr>
              <a:xfrm>
                <a:off x="6975390" y="3242096"/>
                <a:ext cx="387859" cy="38786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657316" rtl="0" eaLnBrk="1" latinLnBrk="0" hangingPunct="1">
                  <a:defRPr sz="2588" kern="1200">
                    <a:solidFill>
                      <a:schemeClr val="dk1"/>
                    </a:solidFill>
                    <a:latin typeface="+mn-lt"/>
                    <a:ea typeface="+mn-ea"/>
                    <a:cs typeface="+mn-cs"/>
                  </a:defRPr>
                </a:lvl1pPr>
                <a:lvl2pPr marL="657316" algn="l" defTabSz="657316" rtl="0" eaLnBrk="1" latinLnBrk="0" hangingPunct="1">
                  <a:defRPr sz="2588" kern="1200">
                    <a:solidFill>
                      <a:schemeClr val="dk1"/>
                    </a:solidFill>
                    <a:latin typeface="+mn-lt"/>
                    <a:ea typeface="+mn-ea"/>
                    <a:cs typeface="+mn-cs"/>
                  </a:defRPr>
                </a:lvl2pPr>
                <a:lvl3pPr marL="1314633" algn="l" defTabSz="657316" rtl="0" eaLnBrk="1" latinLnBrk="0" hangingPunct="1">
                  <a:defRPr sz="2588" kern="1200">
                    <a:solidFill>
                      <a:schemeClr val="dk1"/>
                    </a:solidFill>
                    <a:latin typeface="+mn-lt"/>
                    <a:ea typeface="+mn-ea"/>
                    <a:cs typeface="+mn-cs"/>
                  </a:defRPr>
                </a:lvl3pPr>
                <a:lvl4pPr marL="1971949" algn="l" defTabSz="657316" rtl="0" eaLnBrk="1" latinLnBrk="0" hangingPunct="1">
                  <a:defRPr sz="2588" kern="1200">
                    <a:solidFill>
                      <a:schemeClr val="dk1"/>
                    </a:solidFill>
                    <a:latin typeface="+mn-lt"/>
                    <a:ea typeface="+mn-ea"/>
                    <a:cs typeface="+mn-cs"/>
                  </a:defRPr>
                </a:lvl4pPr>
                <a:lvl5pPr marL="2629266" algn="l" defTabSz="657316" rtl="0" eaLnBrk="1" latinLnBrk="0" hangingPunct="1">
                  <a:defRPr sz="2588" kern="1200">
                    <a:solidFill>
                      <a:schemeClr val="dk1"/>
                    </a:solidFill>
                    <a:latin typeface="+mn-lt"/>
                    <a:ea typeface="+mn-ea"/>
                    <a:cs typeface="+mn-cs"/>
                  </a:defRPr>
                </a:lvl5pPr>
                <a:lvl6pPr marL="3286582" algn="l" defTabSz="657316" rtl="0" eaLnBrk="1" latinLnBrk="0" hangingPunct="1">
                  <a:defRPr sz="2588" kern="1200">
                    <a:solidFill>
                      <a:schemeClr val="dk1"/>
                    </a:solidFill>
                    <a:latin typeface="+mn-lt"/>
                    <a:ea typeface="+mn-ea"/>
                    <a:cs typeface="+mn-cs"/>
                  </a:defRPr>
                </a:lvl6pPr>
                <a:lvl7pPr marL="3943899" algn="l" defTabSz="657316" rtl="0" eaLnBrk="1" latinLnBrk="0" hangingPunct="1">
                  <a:defRPr sz="2588" kern="1200">
                    <a:solidFill>
                      <a:schemeClr val="dk1"/>
                    </a:solidFill>
                    <a:latin typeface="+mn-lt"/>
                    <a:ea typeface="+mn-ea"/>
                    <a:cs typeface="+mn-cs"/>
                  </a:defRPr>
                </a:lvl7pPr>
                <a:lvl8pPr marL="4601215" algn="l" defTabSz="657316" rtl="0" eaLnBrk="1" latinLnBrk="0" hangingPunct="1">
                  <a:defRPr sz="2588" kern="1200">
                    <a:solidFill>
                      <a:schemeClr val="dk1"/>
                    </a:solidFill>
                    <a:latin typeface="+mn-lt"/>
                    <a:ea typeface="+mn-ea"/>
                    <a:cs typeface="+mn-cs"/>
                  </a:defRPr>
                </a:lvl8pPr>
                <a:lvl9pPr marL="5258532" algn="l" defTabSz="657316" rtl="0" eaLnBrk="1" latinLnBrk="0" hangingPunct="1">
                  <a:defRPr sz="2588" kern="1200">
                    <a:solidFill>
                      <a:schemeClr val="dk1"/>
                    </a:solidFill>
                    <a:latin typeface="+mn-lt"/>
                    <a:ea typeface="+mn-ea"/>
                    <a:cs typeface="+mn-cs"/>
                  </a:defRPr>
                </a:lvl9pPr>
              </a:lstStyle>
              <a:p>
                <a:pPr algn="ctr"/>
                <a14:m>
                  <m:oMathPara xmlns:m="http://schemas.openxmlformats.org/officeDocument/2006/math">
                    <m:oMathParaPr>
                      <m:jc m:val="centerGroup"/>
                    </m:oMathParaPr>
                    <m:oMath xmlns:m="http://schemas.openxmlformats.org/officeDocument/2006/math">
                      <m:r>
                        <a:rPr lang="en-US" altLang="zh-TW" sz="2000" b="0" i="1" smtClean="0">
                          <a:latin typeface="Cambria Math" charset="0"/>
                        </a:rPr>
                        <m:t> +</m:t>
                      </m:r>
                    </m:oMath>
                  </m:oMathPara>
                </a14:m>
                <a:endParaRPr lang="zh-TW" altLang="en-US" sz="2000" dirty="0"/>
              </a:p>
            </p:txBody>
          </p:sp>
        </mc:Choice>
        <mc:Fallback xmlns="">
          <p:sp>
            <p:nvSpPr>
              <p:cNvPr id="10" name="橢圓 9">
                <a:extLst>
                  <a:ext uri="{FF2B5EF4-FFF2-40B4-BE49-F238E27FC236}">
                    <a16:creationId xmlns:a16="http://schemas.microsoft.com/office/drawing/2014/main" id="{AF93048A-C183-448F-B17C-4288D650C582}"/>
                  </a:ext>
                </a:extLst>
              </p:cNvPr>
              <p:cNvSpPr>
                <a:spLocks noRot="1" noChangeAspect="1" noMove="1" noResize="1" noEditPoints="1" noAdjustHandles="1" noChangeArrowheads="1" noChangeShapeType="1" noTextEdit="1"/>
              </p:cNvSpPr>
              <p:nvPr/>
            </p:nvSpPr>
            <p:spPr>
              <a:xfrm>
                <a:off x="6975390" y="3242096"/>
                <a:ext cx="387859" cy="387860"/>
              </a:xfrm>
              <a:prstGeom prst="ellipse">
                <a:avLst/>
              </a:prstGeom>
              <a:blipFill>
                <a:blip r:embed="rId5"/>
                <a:stretch>
                  <a:fillRect/>
                </a:stretch>
              </a:blipFill>
              <a:ln w="19050"/>
            </p:spPr>
            <p:txBody>
              <a:bodyPr/>
              <a:lstStyle/>
              <a:p>
                <a:r>
                  <a:rPr lang="zh-TW" altLang="en-US">
                    <a:noFill/>
                  </a:rPr>
                  <a:t> </a:t>
                </a:r>
              </a:p>
            </p:txBody>
          </p:sp>
        </mc:Fallback>
      </mc:AlternateContent>
      <p:sp>
        <p:nvSpPr>
          <p:cNvPr id="11" name="文字方塊 9">
            <a:extLst>
              <a:ext uri="{FF2B5EF4-FFF2-40B4-BE49-F238E27FC236}">
                <a16:creationId xmlns:a16="http://schemas.microsoft.com/office/drawing/2014/main" id="{3DECEE28-CD4F-4407-AD03-F064AF690C43}"/>
              </a:ext>
            </a:extLst>
          </p:cNvPr>
          <p:cNvSpPr txBox="1"/>
          <p:nvPr/>
        </p:nvSpPr>
        <p:spPr>
          <a:xfrm>
            <a:off x="5096320" y="4158347"/>
            <a:ext cx="1422151" cy="400110"/>
          </a:xfrm>
          <a:prstGeom prst="rect">
            <a:avLst/>
          </a:prstGeom>
          <a:noFill/>
        </p:spPr>
        <p:txBody>
          <a:bodyPr wrap="square" rtlCol="0">
            <a:spAutoFit/>
          </a:bodyPr>
          <a:lstStyle>
            <a:defPPr>
              <a:defRPr lang="en-US"/>
            </a:defPPr>
            <a:lvl1pPr marL="0" algn="l" defTabSz="657316" rtl="0" eaLnBrk="1" latinLnBrk="0" hangingPunct="1">
              <a:defRPr sz="2588" kern="1200">
                <a:solidFill>
                  <a:schemeClr val="tx1"/>
                </a:solidFill>
                <a:latin typeface="+mn-lt"/>
                <a:ea typeface="+mn-ea"/>
                <a:cs typeface="+mn-cs"/>
              </a:defRPr>
            </a:lvl1pPr>
            <a:lvl2pPr marL="657316" algn="l" defTabSz="657316" rtl="0" eaLnBrk="1" latinLnBrk="0" hangingPunct="1">
              <a:defRPr sz="2588" kern="1200">
                <a:solidFill>
                  <a:schemeClr val="tx1"/>
                </a:solidFill>
                <a:latin typeface="+mn-lt"/>
                <a:ea typeface="+mn-ea"/>
                <a:cs typeface="+mn-cs"/>
              </a:defRPr>
            </a:lvl2pPr>
            <a:lvl3pPr marL="1314633" algn="l" defTabSz="657316" rtl="0" eaLnBrk="1" latinLnBrk="0" hangingPunct="1">
              <a:defRPr sz="2588" kern="1200">
                <a:solidFill>
                  <a:schemeClr val="tx1"/>
                </a:solidFill>
                <a:latin typeface="+mn-lt"/>
                <a:ea typeface="+mn-ea"/>
                <a:cs typeface="+mn-cs"/>
              </a:defRPr>
            </a:lvl3pPr>
            <a:lvl4pPr marL="1971949" algn="l" defTabSz="657316" rtl="0" eaLnBrk="1" latinLnBrk="0" hangingPunct="1">
              <a:defRPr sz="2588" kern="1200">
                <a:solidFill>
                  <a:schemeClr val="tx1"/>
                </a:solidFill>
                <a:latin typeface="+mn-lt"/>
                <a:ea typeface="+mn-ea"/>
                <a:cs typeface="+mn-cs"/>
              </a:defRPr>
            </a:lvl4pPr>
            <a:lvl5pPr marL="2629266" algn="l" defTabSz="657316" rtl="0" eaLnBrk="1" latinLnBrk="0" hangingPunct="1">
              <a:defRPr sz="2588" kern="1200">
                <a:solidFill>
                  <a:schemeClr val="tx1"/>
                </a:solidFill>
                <a:latin typeface="+mn-lt"/>
                <a:ea typeface="+mn-ea"/>
                <a:cs typeface="+mn-cs"/>
              </a:defRPr>
            </a:lvl5pPr>
            <a:lvl6pPr marL="3286582" algn="l" defTabSz="657316" rtl="0" eaLnBrk="1" latinLnBrk="0" hangingPunct="1">
              <a:defRPr sz="2588" kern="1200">
                <a:solidFill>
                  <a:schemeClr val="tx1"/>
                </a:solidFill>
                <a:latin typeface="+mn-lt"/>
                <a:ea typeface="+mn-ea"/>
                <a:cs typeface="+mn-cs"/>
              </a:defRPr>
            </a:lvl6pPr>
            <a:lvl7pPr marL="3943899" algn="l" defTabSz="657316" rtl="0" eaLnBrk="1" latinLnBrk="0" hangingPunct="1">
              <a:defRPr sz="2588" kern="1200">
                <a:solidFill>
                  <a:schemeClr val="tx1"/>
                </a:solidFill>
                <a:latin typeface="+mn-lt"/>
                <a:ea typeface="+mn-ea"/>
                <a:cs typeface="+mn-cs"/>
              </a:defRPr>
            </a:lvl7pPr>
            <a:lvl8pPr marL="4601215" algn="l" defTabSz="657316" rtl="0" eaLnBrk="1" latinLnBrk="0" hangingPunct="1">
              <a:defRPr sz="2588" kern="1200">
                <a:solidFill>
                  <a:schemeClr val="tx1"/>
                </a:solidFill>
                <a:latin typeface="+mn-lt"/>
                <a:ea typeface="+mn-ea"/>
                <a:cs typeface="+mn-cs"/>
              </a:defRPr>
            </a:lvl8pPr>
            <a:lvl9pPr marL="5258532" algn="l" defTabSz="657316" rtl="0" eaLnBrk="1" latinLnBrk="0" hangingPunct="1">
              <a:defRPr sz="2588" kern="1200">
                <a:solidFill>
                  <a:schemeClr val="tx1"/>
                </a:solidFill>
                <a:latin typeface="+mn-lt"/>
                <a:ea typeface="+mn-ea"/>
                <a:cs typeface="+mn-cs"/>
              </a:defRPr>
            </a:lvl9pPr>
          </a:lstStyle>
          <a:p>
            <a:pPr algn="ctr"/>
            <a:r>
              <a:rPr lang="en-US" altLang="zh-TW" sz="2000" dirty="0">
                <a:latin typeface="Times New Roman" panose="02020603050405020304" pitchFamily="18" charset="0"/>
                <a:cs typeface="Times New Roman" panose="02020603050405020304" pitchFamily="18" charset="0"/>
              </a:rPr>
              <a:t>Residual</a:t>
            </a:r>
            <a:endParaRPr lang="zh-TW" altLang="en-US" sz="2000" dirty="0">
              <a:latin typeface="Times New Roman" panose="02020603050405020304" pitchFamily="18" charset="0"/>
              <a:cs typeface="Times New Roman" panose="02020603050405020304" pitchFamily="18" charset="0"/>
            </a:endParaRPr>
          </a:p>
        </p:txBody>
      </p:sp>
      <p:cxnSp>
        <p:nvCxnSpPr>
          <p:cNvPr id="12" name="Straight Arrow Connector 50">
            <a:extLst>
              <a:ext uri="{FF2B5EF4-FFF2-40B4-BE49-F238E27FC236}">
                <a16:creationId xmlns:a16="http://schemas.microsoft.com/office/drawing/2014/main" id="{0EDC8B22-5B01-4097-9C87-0F7BE71F1769}"/>
              </a:ext>
            </a:extLst>
          </p:cNvPr>
          <p:cNvCxnSpPr/>
          <p:nvPr/>
        </p:nvCxnSpPr>
        <p:spPr>
          <a:xfrm>
            <a:off x="2435979" y="3436026"/>
            <a:ext cx="323216" cy="0"/>
          </a:xfrm>
          <a:prstGeom prst="straightConnector1">
            <a:avLst/>
          </a:prstGeom>
          <a:ln w="57150">
            <a:solidFill>
              <a:schemeClr val="bg1">
                <a:lumMod val="6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52">
            <a:extLst>
              <a:ext uri="{FF2B5EF4-FFF2-40B4-BE49-F238E27FC236}">
                <a16:creationId xmlns:a16="http://schemas.microsoft.com/office/drawing/2014/main" id="{CD43594F-A9F8-41C2-8947-BE81361316E6}"/>
              </a:ext>
            </a:extLst>
          </p:cNvPr>
          <p:cNvCxnSpPr/>
          <p:nvPr/>
        </p:nvCxnSpPr>
        <p:spPr>
          <a:xfrm>
            <a:off x="4714275" y="3436026"/>
            <a:ext cx="323216" cy="0"/>
          </a:xfrm>
          <a:prstGeom prst="straightConnector1">
            <a:avLst/>
          </a:prstGeom>
          <a:ln w="57150">
            <a:solidFill>
              <a:schemeClr val="bg1">
                <a:lumMod val="6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54">
            <a:extLst>
              <a:ext uri="{FF2B5EF4-FFF2-40B4-BE49-F238E27FC236}">
                <a16:creationId xmlns:a16="http://schemas.microsoft.com/office/drawing/2014/main" id="{27DD00FE-B435-422D-BDE0-BA68D0E0AFCA}"/>
              </a:ext>
            </a:extLst>
          </p:cNvPr>
          <p:cNvCxnSpPr/>
          <p:nvPr/>
        </p:nvCxnSpPr>
        <p:spPr>
          <a:xfrm>
            <a:off x="6592650" y="3436026"/>
            <a:ext cx="323216" cy="0"/>
          </a:xfrm>
          <a:prstGeom prst="straightConnector1">
            <a:avLst/>
          </a:prstGeom>
          <a:ln w="57150">
            <a:solidFill>
              <a:schemeClr val="bg1">
                <a:lumMod val="6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55">
            <a:extLst>
              <a:ext uri="{FF2B5EF4-FFF2-40B4-BE49-F238E27FC236}">
                <a16:creationId xmlns:a16="http://schemas.microsoft.com/office/drawing/2014/main" id="{D561E0A2-DC22-4AFA-B92F-047D573C5437}"/>
              </a:ext>
            </a:extLst>
          </p:cNvPr>
          <p:cNvCxnSpPr/>
          <p:nvPr/>
        </p:nvCxnSpPr>
        <p:spPr>
          <a:xfrm>
            <a:off x="7502840" y="3436026"/>
            <a:ext cx="323216" cy="0"/>
          </a:xfrm>
          <a:prstGeom prst="straightConnector1">
            <a:avLst/>
          </a:prstGeom>
          <a:ln w="57150">
            <a:solidFill>
              <a:schemeClr val="bg1">
                <a:lumMod val="6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6" name="文字方塊 14">
            <a:extLst>
              <a:ext uri="{FF2B5EF4-FFF2-40B4-BE49-F238E27FC236}">
                <a16:creationId xmlns:a16="http://schemas.microsoft.com/office/drawing/2014/main" id="{06CDEAA0-21F4-4F54-8DA1-72DD99C1F538}"/>
              </a:ext>
            </a:extLst>
          </p:cNvPr>
          <p:cNvSpPr txBox="1"/>
          <p:nvPr/>
        </p:nvSpPr>
        <p:spPr>
          <a:xfrm>
            <a:off x="622355" y="4158347"/>
            <a:ext cx="1949133" cy="400110"/>
          </a:xfrm>
          <a:prstGeom prst="rect">
            <a:avLst/>
          </a:prstGeom>
          <a:noFill/>
        </p:spPr>
        <p:txBody>
          <a:bodyPr wrap="square" rtlCol="0">
            <a:spAutoFit/>
          </a:bodyPr>
          <a:lstStyle>
            <a:defPPr>
              <a:defRPr lang="en-US"/>
            </a:defPPr>
            <a:lvl1pPr marL="0" algn="l" defTabSz="657316" rtl="0" eaLnBrk="1" latinLnBrk="0" hangingPunct="1">
              <a:defRPr sz="2588" kern="1200">
                <a:solidFill>
                  <a:schemeClr val="tx1"/>
                </a:solidFill>
                <a:latin typeface="+mn-lt"/>
                <a:ea typeface="+mn-ea"/>
                <a:cs typeface="+mn-cs"/>
              </a:defRPr>
            </a:lvl1pPr>
            <a:lvl2pPr marL="657316" algn="l" defTabSz="657316" rtl="0" eaLnBrk="1" latinLnBrk="0" hangingPunct="1">
              <a:defRPr sz="2588" kern="1200">
                <a:solidFill>
                  <a:schemeClr val="tx1"/>
                </a:solidFill>
                <a:latin typeface="+mn-lt"/>
                <a:ea typeface="+mn-ea"/>
                <a:cs typeface="+mn-cs"/>
              </a:defRPr>
            </a:lvl2pPr>
            <a:lvl3pPr marL="1314633" algn="l" defTabSz="657316" rtl="0" eaLnBrk="1" latinLnBrk="0" hangingPunct="1">
              <a:defRPr sz="2588" kern="1200">
                <a:solidFill>
                  <a:schemeClr val="tx1"/>
                </a:solidFill>
                <a:latin typeface="+mn-lt"/>
                <a:ea typeface="+mn-ea"/>
                <a:cs typeface="+mn-cs"/>
              </a:defRPr>
            </a:lvl3pPr>
            <a:lvl4pPr marL="1971949" algn="l" defTabSz="657316" rtl="0" eaLnBrk="1" latinLnBrk="0" hangingPunct="1">
              <a:defRPr sz="2588" kern="1200">
                <a:solidFill>
                  <a:schemeClr val="tx1"/>
                </a:solidFill>
                <a:latin typeface="+mn-lt"/>
                <a:ea typeface="+mn-ea"/>
                <a:cs typeface="+mn-cs"/>
              </a:defRPr>
            </a:lvl4pPr>
            <a:lvl5pPr marL="2629266" algn="l" defTabSz="657316" rtl="0" eaLnBrk="1" latinLnBrk="0" hangingPunct="1">
              <a:defRPr sz="2588" kern="1200">
                <a:solidFill>
                  <a:schemeClr val="tx1"/>
                </a:solidFill>
                <a:latin typeface="+mn-lt"/>
                <a:ea typeface="+mn-ea"/>
                <a:cs typeface="+mn-cs"/>
              </a:defRPr>
            </a:lvl5pPr>
            <a:lvl6pPr marL="3286582" algn="l" defTabSz="657316" rtl="0" eaLnBrk="1" latinLnBrk="0" hangingPunct="1">
              <a:defRPr sz="2588" kern="1200">
                <a:solidFill>
                  <a:schemeClr val="tx1"/>
                </a:solidFill>
                <a:latin typeface="+mn-lt"/>
                <a:ea typeface="+mn-ea"/>
                <a:cs typeface="+mn-cs"/>
              </a:defRPr>
            </a:lvl6pPr>
            <a:lvl7pPr marL="3943899" algn="l" defTabSz="657316" rtl="0" eaLnBrk="1" latinLnBrk="0" hangingPunct="1">
              <a:defRPr sz="2588" kern="1200">
                <a:solidFill>
                  <a:schemeClr val="tx1"/>
                </a:solidFill>
                <a:latin typeface="+mn-lt"/>
                <a:ea typeface="+mn-ea"/>
                <a:cs typeface="+mn-cs"/>
              </a:defRPr>
            </a:lvl7pPr>
            <a:lvl8pPr marL="4601215" algn="l" defTabSz="657316" rtl="0" eaLnBrk="1" latinLnBrk="0" hangingPunct="1">
              <a:defRPr sz="2588" kern="1200">
                <a:solidFill>
                  <a:schemeClr val="tx1"/>
                </a:solidFill>
                <a:latin typeface="+mn-lt"/>
                <a:ea typeface="+mn-ea"/>
                <a:cs typeface="+mn-cs"/>
              </a:defRPr>
            </a:lvl8pPr>
            <a:lvl9pPr marL="5258532" algn="l" defTabSz="657316" rtl="0" eaLnBrk="1" latinLnBrk="0" hangingPunct="1">
              <a:defRPr sz="2588" kern="1200">
                <a:solidFill>
                  <a:schemeClr val="tx1"/>
                </a:solidFill>
                <a:latin typeface="+mn-lt"/>
                <a:ea typeface="+mn-ea"/>
                <a:cs typeface="+mn-cs"/>
              </a:defRPr>
            </a:lvl9pPr>
          </a:lstStyle>
          <a:p>
            <a:pPr algn="ctr"/>
            <a:r>
              <a:rPr lang="en-US" altLang="zh-TW" sz="2000" dirty="0">
                <a:latin typeface="Times New Roman" panose="02020603050405020304" pitchFamily="18" charset="0"/>
                <a:cs typeface="Times New Roman" panose="02020603050405020304" pitchFamily="18" charset="0"/>
              </a:rPr>
              <a:t>8-bit LDR</a:t>
            </a:r>
            <a:endParaRPr lang="zh-TW" altLang="en-US" sz="20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7" name="Rounded Rectangle 26">
                <a:extLst>
                  <a:ext uri="{FF2B5EF4-FFF2-40B4-BE49-F238E27FC236}">
                    <a16:creationId xmlns:a16="http://schemas.microsoft.com/office/drawing/2014/main" id="{2FFE4772-8E0D-4D0B-9E62-56007C17305A}"/>
                  </a:ext>
                </a:extLst>
              </p:cNvPr>
              <p:cNvSpPr/>
              <p:nvPr/>
            </p:nvSpPr>
            <p:spPr>
              <a:xfrm>
                <a:off x="9841645" y="2958808"/>
                <a:ext cx="1728000" cy="95802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657316" rtl="0" eaLnBrk="1" latinLnBrk="0" hangingPunct="1">
                  <a:defRPr sz="2588" kern="1200">
                    <a:solidFill>
                      <a:schemeClr val="dk1"/>
                    </a:solidFill>
                    <a:latin typeface="+mn-lt"/>
                    <a:ea typeface="+mn-ea"/>
                    <a:cs typeface="+mn-cs"/>
                  </a:defRPr>
                </a:lvl1pPr>
                <a:lvl2pPr marL="657316" algn="l" defTabSz="657316" rtl="0" eaLnBrk="1" latinLnBrk="0" hangingPunct="1">
                  <a:defRPr sz="2588" kern="1200">
                    <a:solidFill>
                      <a:schemeClr val="dk1"/>
                    </a:solidFill>
                    <a:latin typeface="+mn-lt"/>
                    <a:ea typeface="+mn-ea"/>
                    <a:cs typeface="+mn-cs"/>
                  </a:defRPr>
                </a:lvl2pPr>
                <a:lvl3pPr marL="1314633" algn="l" defTabSz="657316" rtl="0" eaLnBrk="1" latinLnBrk="0" hangingPunct="1">
                  <a:defRPr sz="2588" kern="1200">
                    <a:solidFill>
                      <a:schemeClr val="dk1"/>
                    </a:solidFill>
                    <a:latin typeface="+mn-lt"/>
                    <a:ea typeface="+mn-ea"/>
                    <a:cs typeface="+mn-cs"/>
                  </a:defRPr>
                </a:lvl3pPr>
                <a:lvl4pPr marL="1971949" algn="l" defTabSz="657316" rtl="0" eaLnBrk="1" latinLnBrk="0" hangingPunct="1">
                  <a:defRPr sz="2588" kern="1200">
                    <a:solidFill>
                      <a:schemeClr val="dk1"/>
                    </a:solidFill>
                    <a:latin typeface="+mn-lt"/>
                    <a:ea typeface="+mn-ea"/>
                    <a:cs typeface="+mn-cs"/>
                  </a:defRPr>
                </a:lvl4pPr>
                <a:lvl5pPr marL="2629266" algn="l" defTabSz="657316" rtl="0" eaLnBrk="1" latinLnBrk="0" hangingPunct="1">
                  <a:defRPr sz="2588" kern="1200">
                    <a:solidFill>
                      <a:schemeClr val="dk1"/>
                    </a:solidFill>
                    <a:latin typeface="+mn-lt"/>
                    <a:ea typeface="+mn-ea"/>
                    <a:cs typeface="+mn-cs"/>
                  </a:defRPr>
                </a:lvl5pPr>
                <a:lvl6pPr marL="3286582" algn="l" defTabSz="657316" rtl="0" eaLnBrk="1" latinLnBrk="0" hangingPunct="1">
                  <a:defRPr sz="2588" kern="1200">
                    <a:solidFill>
                      <a:schemeClr val="dk1"/>
                    </a:solidFill>
                    <a:latin typeface="+mn-lt"/>
                    <a:ea typeface="+mn-ea"/>
                    <a:cs typeface="+mn-cs"/>
                  </a:defRPr>
                </a:lvl6pPr>
                <a:lvl7pPr marL="3943899" algn="l" defTabSz="657316" rtl="0" eaLnBrk="1" latinLnBrk="0" hangingPunct="1">
                  <a:defRPr sz="2588" kern="1200">
                    <a:solidFill>
                      <a:schemeClr val="dk1"/>
                    </a:solidFill>
                    <a:latin typeface="+mn-lt"/>
                    <a:ea typeface="+mn-ea"/>
                    <a:cs typeface="+mn-cs"/>
                  </a:defRPr>
                </a:lvl7pPr>
                <a:lvl8pPr marL="4601215" algn="l" defTabSz="657316" rtl="0" eaLnBrk="1" latinLnBrk="0" hangingPunct="1">
                  <a:defRPr sz="2588" kern="1200">
                    <a:solidFill>
                      <a:schemeClr val="dk1"/>
                    </a:solidFill>
                    <a:latin typeface="+mn-lt"/>
                    <a:ea typeface="+mn-ea"/>
                    <a:cs typeface="+mn-cs"/>
                  </a:defRPr>
                </a:lvl8pPr>
                <a:lvl9pPr marL="5258532" algn="l" defTabSz="657316" rtl="0" eaLnBrk="1" latinLnBrk="0" hangingPunct="1">
                  <a:defRPr sz="2588" kern="1200">
                    <a:solidFill>
                      <a:schemeClr val="dk1"/>
                    </a:solidFill>
                    <a:latin typeface="+mn-lt"/>
                    <a:ea typeface="+mn-ea"/>
                    <a:cs typeface="+mn-cs"/>
                  </a:defRPr>
                </a:lvl9pPr>
              </a:lstStyle>
              <a:p>
                <a:pPr algn="ctr"/>
                <a:r>
                  <a:rPr lang="en-US" sz="2000" dirty="0">
                    <a:latin typeface="Times New Roman" charset="0"/>
                    <a:ea typeface="Times New Roman" charset="0"/>
                    <a:cs typeface="Times New Roman" charset="0"/>
                  </a:rPr>
                  <a:t>Image reconstruction loss </a:t>
                </a:r>
                <a14:m>
                  <m:oMath xmlns:m="http://schemas.openxmlformats.org/officeDocument/2006/math">
                    <m:sSub>
                      <m:sSubPr>
                        <m:ctrlPr>
                          <a:rPr lang="en-US" sz="2000" b="0" i="1" smtClean="0">
                            <a:latin typeface="Cambria Math" panose="02040503050406030204" pitchFamily="18" charset="0"/>
                            <a:ea typeface="Times New Roman" charset="0"/>
                            <a:cs typeface="Times New Roman" charset="0"/>
                          </a:rPr>
                        </m:ctrlPr>
                      </m:sSubPr>
                      <m:e>
                        <m:r>
                          <a:rPr lang="en-US" sz="2000" b="0" i="1" smtClean="0">
                            <a:latin typeface="Cambria Math" charset="0"/>
                            <a:ea typeface="Times New Roman" charset="0"/>
                            <a:cs typeface="Times New Roman" charset="0"/>
                          </a:rPr>
                          <m:t>ℒ</m:t>
                        </m:r>
                      </m:e>
                      <m:sub>
                        <m:r>
                          <m:rPr>
                            <m:sty m:val="p"/>
                          </m:rPr>
                          <a:rPr lang="en-US" sz="2000" b="0" i="0" smtClean="0">
                            <a:latin typeface="Cambria Math" charset="0"/>
                            <a:ea typeface="Times New Roman" charset="0"/>
                            <a:cs typeface="Times New Roman" charset="0"/>
                          </a:rPr>
                          <m:t>deq</m:t>
                        </m:r>
                      </m:sub>
                    </m:sSub>
                  </m:oMath>
                </a14:m>
                <a:endParaRPr lang="en-US" sz="2000" dirty="0">
                  <a:latin typeface="Times New Roman" charset="0"/>
                  <a:ea typeface="Times New Roman" charset="0"/>
                  <a:cs typeface="Times New Roman" charset="0"/>
                </a:endParaRPr>
              </a:p>
            </p:txBody>
          </p:sp>
        </mc:Choice>
        <mc:Fallback xmlns="">
          <p:sp>
            <p:nvSpPr>
              <p:cNvPr id="17" name="Rounded Rectangle 26">
                <a:extLst>
                  <a:ext uri="{FF2B5EF4-FFF2-40B4-BE49-F238E27FC236}">
                    <a16:creationId xmlns:a16="http://schemas.microsoft.com/office/drawing/2014/main" id="{2FFE4772-8E0D-4D0B-9E62-56007C17305A}"/>
                  </a:ext>
                </a:extLst>
              </p:cNvPr>
              <p:cNvSpPr>
                <a:spLocks noRot="1" noChangeAspect="1" noMove="1" noResize="1" noEditPoints="1" noAdjustHandles="1" noChangeArrowheads="1" noChangeShapeType="1" noTextEdit="1"/>
              </p:cNvSpPr>
              <p:nvPr/>
            </p:nvSpPr>
            <p:spPr>
              <a:xfrm>
                <a:off x="9841645" y="2958808"/>
                <a:ext cx="1728000" cy="958028"/>
              </a:xfrm>
              <a:prstGeom prst="roundRect">
                <a:avLst/>
              </a:prstGeom>
              <a:blipFill>
                <a:blip r:embed="rId6"/>
                <a:stretch>
                  <a:fillRect l="-350" t="-6250" r="-3147" b="-11250"/>
                </a:stretch>
              </a:blipFill>
            </p:spPr>
            <p:txBody>
              <a:bodyPr/>
              <a:lstStyle/>
              <a:p>
                <a:r>
                  <a:rPr lang="zh-TW" altLang="en-US">
                    <a:noFill/>
                  </a:rPr>
                  <a:t> </a:t>
                </a:r>
              </a:p>
            </p:txBody>
          </p:sp>
        </mc:Fallback>
      </mc:AlternateContent>
      <p:cxnSp>
        <p:nvCxnSpPr>
          <p:cNvPr id="18" name="Straight Arrow Connector 27">
            <a:extLst>
              <a:ext uri="{FF2B5EF4-FFF2-40B4-BE49-F238E27FC236}">
                <a16:creationId xmlns:a16="http://schemas.microsoft.com/office/drawing/2014/main" id="{52C7E392-DCDD-45EF-8FDA-D1CFB231D82B}"/>
              </a:ext>
            </a:extLst>
          </p:cNvPr>
          <p:cNvCxnSpPr/>
          <p:nvPr/>
        </p:nvCxnSpPr>
        <p:spPr>
          <a:xfrm rot="5400000" flipH="1">
            <a:off x="9603614" y="3241432"/>
            <a:ext cx="505" cy="430228"/>
          </a:xfrm>
          <a:prstGeom prst="straightConnector1">
            <a:avLst/>
          </a:prstGeom>
          <a:ln w="5715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9" name="Group 14">
            <a:extLst>
              <a:ext uri="{FF2B5EF4-FFF2-40B4-BE49-F238E27FC236}">
                <a16:creationId xmlns:a16="http://schemas.microsoft.com/office/drawing/2014/main" id="{2A5618D7-3DC2-4FDB-B46C-6B51725F69CA}"/>
              </a:ext>
            </a:extLst>
          </p:cNvPr>
          <p:cNvGrpSpPr/>
          <p:nvPr/>
        </p:nvGrpSpPr>
        <p:grpSpPr>
          <a:xfrm>
            <a:off x="2818399" y="2626861"/>
            <a:ext cx="1815921" cy="1618329"/>
            <a:chOff x="5440455" y="3729430"/>
            <a:chExt cx="2568680" cy="2289179"/>
          </a:xfrm>
        </p:grpSpPr>
        <p:grpSp>
          <p:nvGrpSpPr>
            <p:cNvPr id="21" name="Group 31">
              <a:extLst>
                <a:ext uri="{FF2B5EF4-FFF2-40B4-BE49-F238E27FC236}">
                  <a16:creationId xmlns:a16="http://schemas.microsoft.com/office/drawing/2014/main" id="{A51EC1ED-1859-4431-9CB0-690D13DF25C5}"/>
                </a:ext>
              </a:extLst>
            </p:cNvPr>
            <p:cNvGrpSpPr/>
            <p:nvPr/>
          </p:nvGrpSpPr>
          <p:grpSpPr>
            <a:xfrm>
              <a:off x="5440455" y="3729430"/>
              <a:ext cx="2568680" cy="2289179"/>
              <a:chOff x="4265918" y="4593665"/>
              <a:chExt cx="2708859" cy="2414108"/>
            </a:xfrm>
          </p:grpSpPr>
          <p:sp>
            <p:nvSpPr>
              <p:cNvPr id="24" name="Cube 32">
                <a:extLst>
                  <a:ext uri="{FF2B5EF4-FFF2-40B4-BE49-F238E27FC236}">
                    <a16:creationId xmlns:a16="http://schemas.microsoft.com/office/drawing/2014/main" id="{1E606E1D-2178-400F-8E86-B97CF7B4C59C}"/>
                  </a:ext>
                </a:extLst>
              </p:cNvPr>
              <p:cNvSpPr/>
              <p:nvPr/>
            </p:nvSpPr>
            <p:spPr>
              <a:xfrm>
                <a:off x="4265918" y="4593665"/>
                <a:ext cx="1007059" cy="2414108"/>
              </a:xfrm>
              <a:prstGeom prst="cube">
                <a:avLst>
                  <a:gd name="adj" fmla="val 79126"/>
                </a:avLst>
              </a:prstGeom>
              <a:solidFill>
                <a:schemeClr val="bg1"/>
              </a:solidFill>
              <a:ln w="38100">
                <a:solidFill>
                  <a:srgbClr val="002060"/>
                </a:solidFill>
              </a:ln>
              <a:effectLst/>
              <a:scene3d>
                <a:camera prst="orthographicFront"/>
                <a:lightRig rig="threePt" dir="t"/>
              </a:scene3d>
              <a:sp3d prstMaterial="powder"/>
            </p:spPr>
            <p:style>
              <a:lnRef idx="2">
                <a:schemeClr val="accent1"/>
              </a:lnRef>
              <a:fillRef idx="1">
                <a:schemeClr val="lt1"/>
              </a:fillRef>
              <a:effectRef idx="0">
                <a:schemeClr val="accent1"/>
              </a:effectRef>
              <a:fontRef idx="minor">
                <a:schemeClr val="dk1"/>
              </a:fontRef>
            </p:style>
            <p:txBody>
              <a:bodyPr rtlCol="0" anchor="ctr"/>
              <a:lstStyle>
                <a:defPPr>
                  <a:defRPr lang="en-US"/>
                </a:defPPr>
                <a:lvl1pPr marL="0" algn="l" defTabSz="657316" rtl="0" eaLnBrk="1" latinLnBrk="0" hangingPunct="1">
                  <a:defRPr sz="2588" kern="1200">
                    <a:solidFill>
                      <a:schemeClr val="dk1"/>
                    </a:solidFill>
                    <a:latin typeface="+mn-lt"/>
                    <a:ea typeface="+mn-ea"/>
                    <a:cs typeface="+mn-cs"/>
                  </a:defRPr>
                </a:lvl1pPr>
                <a:lvl2pPr marL="657316" algn="l" defTabSz="657316" rtl="0" eaLnBrk="1" latinLnBrk="0" hangingPunct="1">
                  <a:defRPr sz="2588" kern="1200">
                    <a:solidFill>
                      <a:schemeClr val="dk1"/>
                    </a:solidFill>
                    <a:latin typeface="+mn-lt"/>
                    <a:ea typeface="+mn-ea"/>
                    <a:cs typeface="+mn-cs"/>
                  </a:defRPr>
                </a:lvl2pPr>
                <a:lvl3pPr marL="1314633" algn="l" defTabSz="657316" rtl="0" eaLnBrk="1" latinLnBrk="0" hangingPunct="1">
                  <a:defRPr sz="2588" kern="1200">
                    <a:solidFill>
                      <a:schemeClr val="dk1"/>
                    </a:solidFill>
                    <a:latin typeface="+mn-lt"/>
                    <a:ea typeface="+mn-ea"/>
                    <a:cs typeface="+mn-cs"/>
                  </a:defRPr>
                </a:lvl3pPr>
                <a:lvl4pPr marL="1971949" algn="l" defTabSz="657316" rtl="0" eaLnBrk="1" latinLnBrk="0" hangingPunct="1">
                  <a:defRPr sz="2588" kern="1200">
                    <a:solidFill>
                      <a:schemeClr val="dk1"/>
                    </a:solidFill>
                    <a:latin typeface="+mn-lt"/>
                    <a:ea typeface="+mn-ea"/>
                    <a:cs typeface="+mn-cs"/>
                  </a:defRPr>
                </a:lvl4pPr>
                <a:lvl5pPr marL="2629266" algn="l" defTabSz="657316" rtl="0" eaLnBrk="1" latinLnBrk="0" hangingPunct="1">
                  <a:defRPr sz="2588" kern="1200">
                    <a:solidFill>
                      <a:schemeClr val="dk1"/>
                    </a:solidFill>
                    <a:latin typeface="+mn-lt"/>
                    <a:ea typeface="+mn-ea"/>
                    <a:cs typeface="+mn-cs"/>
                  </a:defRPr>
                </a:lvl5pPr>
                <a:lvl6pPr marL="3286582" algn="l" defTabSz="657316" rtl="0" eaLnBrk="1" latinLnBrk="0" hangingPunct="1">
                  <a:defRPr sz="2588" kern="1200">
                    <a:solidFill>
                      <a:schemeClr val="dk1"/>
                    </a:solidFill>
                    <a:latin typeface="+mn-lt"/>
                    <a:ea typeface="+mn-ea"/>
                    <a:cs typeface="+mn-cs"/>
                  </a:defRPr>
                </a:lvl6pPr>
                <a:lvl7pPr marL="3943899" algn="l" defTabSz="657316" rtl="0" eaLnBrk="1" latinLnBrk="0" hangingPunct="1">
                  <a:defRPr sz="2588" kern="1200">
                    <a:solidFill>
                      <a:schemeClr val="dk1"/>
                    </a:solidFill>
                    <a:latin typeface="+mn-lt"/>
                    <a:ea typeface="+mn-ea"/>
                    <a:cs typeface="+mn-cs"/>
                  </a:defRPr>
                </a:lvl7pPr>
                <a:lvl8pPr marL="4601215" algn="l" defTabSz="657316" rtl="0" eaLnBrk="1" latinLnBrk="0" hangingPunct="1">
                  <a:defRPr sz="2588" kern="1200">
                    <a:solidFill>
                      <a:schemeClr val="dk1"/>
                    </a:solidFill>
                    <a:latin typeface="+mn-lt"/>
                    <a:ea typeface="+mn-ea"/>
                    <a:cs typeface="+mn-cs"/>
                  </a:defRPr>
                </a:lvl8pPr>
                <a:lvl9pPr marL="5258532" algn="l" defTabSz="657316" rtl="0" eaLnBrk="1" latinLnBrk="0" hangingPunct="1">
                  <a:defRPr sz="2588" kern="1200">
                    <a:solidFill>
                      <a:schemeClr val="dk1"/>
                    </a:solidFill>
                    <a:latin typeface="+mn-lt"/>
                    <a:ea typeface="+mn-ea"/>
                    <a:cs typeface="+mn-cs"/>
                  </a:defRPr>
                </a:lvl9pPr>
              </a:lstStyle>
              <a:p>
                <a:pPr algn="ctr"/>
                <a:endParaRPr lang="en-US" sz="2000"/>
              </a:p>
            </p:txBody>
          </p:sp>
          <p:sp>
            <p:nvSpPr>
              <p:cNvPr id="25" name="Cube 33">
                <a:extLst>
                  <a:ext uri="{FF2B5EF4-FFF2-40B4-BE49-F238E27FC236}">
                    <a16:creationId xmlns:a16="http://schemas.microsoft.com/office/drawing/2014/main" id="{6DF268DA-12E8-4E3A-9367-34420FAD1242}"/>
                  </a:ext>
                </a:extLst>
              </p:cNvPr>
              <p:cNvSpPr/>
              <p:nvPr/>
            </p:nvSpPr>
            <p:spPr>
              <a:xfrm>
                <a:off x="4740224" y="5006464"/>
                <a:ext cx="691137" cy="1588510"/>
              </a:xfrm>
              <a:prstGeom prst="cube">
                <a:avLst>
                  <a:gd name="adj" fmla="val 70835"/>
                </a:avLst>
              </a:prstGeom>
              <a:solidFill>
                <a:schemeClr val="bg1"/>
              </a:solidFill>
              <a:ln w="38100">
                <a:solidFill>
                  <a:srgbClr val="002060"/>
                </a:solidFill>
              </a:ln>
              <a:effectLst/>
              <a:scene3d>
                <a:camera prst="orthographicFront"/>
                <a:lightRig rig="threePt" dir="t"/>
              </a:scene3d>
              <a:sp3d prstMaterial="powder"/>
            </p:spPr>
            <p:style>
              <a:lnRef idx="2">
                <a:schemeClr val="accent1"/>
              </a:lnRef>
              <a:fillRef idx="1">
                <a:schemeClr val="lt1"/>
              </a:fillRef>
              <a:effectRef idx="0">
                <a:schemeClr val="accent1"/>
              </a:effectRef>
              <a:fontRef idx="minor">
                <a:schemeClr val="dk1"/>
              </a:fontRef>
            </p:style>
            <p:txBody>
              <a:bodyPr rtlCol="0" anchor="ctr"/>
              <a:lstStyle>
                <a:defPPr>
                  <a:defRPr lang="en-US"/>
                </a:defPPr>
                <a:lvl1pPr marL="0" algn="l" defTabSz="657316" rtl="0" eaLnBrk="1" latinLnBrk="0" hangingPunct="1">
                  <a:defRPr sz="2588" kern="1200">
                    <a:solidFill>
                      <a:schemeClr val="dk1"/>
                    </a:solidFill>
                    <a:latin typeface="+mn-lt"/>
                    <a:ea typeface="+mn-ea"/>
                    <a:cs typeface="+mn-cs"/>
                  </a:defRPr>
                </a:lvl1pPr>
                <a:lvl2pPr marL="657316" algn="l" defTabSz="657316" rtl="0" eaLnBrk="1" latinLnBrk="0" hangingPunct="1">
                  <a:defRPr sz="2588" kern="1200">
                    <a:solidFill>
                      <a:schemeClr val="dk1"/>
                    </a:solidFill>
                    <a:latin typeface="+mn-lt"/>
                    <a:ea typeface="+mn-ea"/>
                    <a:cs typeface="+mn-cs"/>
                  </a:defRPr>
                </a:lvl2pPr>
                <a:lvl3pPr marL="1314633" algn="l" defTabSz="657316" rtl="0" eaLnBrk="1" latinLnBrk="0" hangingPunct="1">
                  <a:defRPr sz="2588" kern="1200">
                    <a:solidFill>
                      <a:schemeClr val="dk1"/>
                    </a:solidFill>
                    <a:latin typeface="+mn-lt"/>
                    <a:ea typeface="+mn-ea"/>
                    <a:cs typeface="+mn-cs"/>
                  </a:defRPr>
                </a:lvl3pPr>
                <a:lvl4pPr marL="1971949" algn="l" defTabSz="657316" rtl="0" eaLnBrk="1" latinLnBrk="0" hangingPunct="1">
                  <a:defRPr sz="2588" kern="1200">
                    <a:solidFill>
                      <a:schemeClr val="dk1"/>
                    </a:solidFill>
                    <a:latin typeface="+mn-lt"/>
                    <a:ea typeface="+mn-ea"/>
                    <a:cs typeface="+mn-cs"/>
                  </a:defRPr>
                </a:lvl4pPr>
                <a:lvl5pPr marL="2629266" algn="l" defTabSz="657316" rtl="0" eaLnBrk="1" latinLnBrk="0" hangingPunct="1">
                  <a:defRPr sz="2588" kern="1200">
                    <a:solidFill>
                      <a:schemeClr val="dk1"/>
                    </a:solidFill>
                    <a:latin typeface="+mn-lt"/>
                    <a:ea typeface="+mn-ea"/>
                    <a:cs typeface="+mn-cs"/>
                  </a:defRPr>
                </a:lvl5pPr>
                <a:lvl6pPr marL="3286582" algn="l" defTabSz="657316" rtl="0" eaLnBrk="1" latinLnBrk="0" hangingPunct="1">
                  <a:defRPr sz="2588" kern="1200">
                    <a:solidFill>
                      <a:schemeClr val="dk1"/>
                    </a:solidFill>
                    <a:latin typeface="+mn-lt"/>
                    <a:ea typeface="+mn-ea"/>
                    <a:cs typeface="+mn-cs"/>
                  </a:defRPr>
                </a:lvl6pPr>
                <a:lvl7pPr marL="3943899" algn="l" defTabSz="657316" rtl="0" eaLnBrk="1" latinLnBrk="0" hangingPunct="1">
                  <a:defRPr sz="2588" kern="1200">
                    <a:solidFill>
                      <a:schemeClr val="dk1"/>
                    </a:solidFill>
                    <a:latin typeface="+mn-lt"/>
                    <a:ea typeface="+mn-ea"/>
                    <a:cs typeface="+mn-cs"/>
                  </a:defRPr>
                </a:lvl7pPr>
                <a:lvl8pPr marL="4601215" algn="l" defTabSz="657316" rtl="0" eaLnBrk="1" latinLnBrk="0" hangingPunct="1">
                  <a:defRPr sz="2588" kern="1200">
                    <a:solidFill>
                      <a:schemeClr val="dk1"/>
                    </a:solidFill>
                    <a:latin typeface="+mn-lt"/>
                    <a:ea typeface="+mn-ea"/>
                    <a:cs typeface="+mn-cs"/>
                  </a:defRPr>
                </a:lvl8pPr>
                <a:lvl9pPr marL="5258532" algn="l" defTabSz="657316" rtl="0" eaLnBrk="1" latinLnBrk="0" hangingPunct="1">
                  <a:defRPr sz="2588" kern="1200">
                    <a:solidFill>
                      <a:schemeClr val="dk1"/>
                    </a:solidFill>
                    <a:latin typeface="+mn-lt"/>
                    <a:ea typeface="+mn-ea"/>
                    <a:cs typeface="+mn-cs"/>
                  </a:defRPr>
                </a:lvl9pPr>
              </a:lstStyle>
              <a:p>
                <a:pPr algn="ctr"/>
                <a:endParaRPr lang="en-US" sz="2000"/>
              </a:p>
            </p:txBody>
          </p:sp>
          <p:sp>
            <p:nvSpPr>
              <p:cNvPr id="26" name="Cube 34">
                <a:extLst>
                  <a:ext uri="{FF2B5EF4-FFF2-40B4-BE49-F238E27FC236}">
                    <a16:creationId xmlns:a16="http://schemas.microsoft.com/office/drawing/2014/main" id="{5A725019-89B9-4FDA-A7C0-2F8B4DC4989E}"/>
                  </a:ext>
                </a:extLst>
              </p:cNvPr>
              <p:cNvSpPr/>
              <p:nvPr/>
            </p:nvSpPr>
            <p:spPr>
              <a:xfrm>
                <a:off x="5176433" y="5327399"/>
                <a:ext cx="509855" cy="946640"/>
              </a:xfrm>
              <a:prstGeom prst="cube">
                <a:avLst>
                  <a:gd name="adj" fmla="val 61534"/>
                </a:avLst>
              </a:prstGeom>
              <a:solidFill>
                <a:schemeClr val="bg1"/>
              </a:solidFill>
              <a:ln w="38100">
                <a:solidFill>
                  <a:srgbClr val="002060"/>
                </a:solidFill>
              </a:ln>
              <a:effectLst/>
              <a:scene3d>
                <a:camera prst="orthographicFront"/>
                <a:lightRig rig="threePt" dir="t"/>
              </a:scene3d>
              <a:sp3d prstMaterial="powder"/>
            </p:spPr>
            <p:style>
              <a:lnRef idx="2">
                <a:schemeClr val="accent1"/>
              </a:lnRef>
              <a:fillRef idx="1">
                <a:schemeClr val="lt1"/>
              </a:fillRef>
              <a:effectRef idx="0">
                <a:schemeClr val="accent1"/>
              </a:effectRef>
              <a:fontRef idx="minor">
                <a:schemeClr val="dk1"/>
              </a:fontRef>
            </p:style>
            <p:txBody>
              <a:bodyPr rtlCol="0" anchor="ctr"/>
              <a:lstStyle>
                <a:defPPr>
                  <a:defRPr lang="en-US"/>
                </a:defPPr>
                <a:lvl1pPr marL="0" algn="l" defTabSz="657316" rtl="0" eaLnBrk="1" latinLnBrk="0" hangingPunct="1">
                  <a:defRPr sz="2588" kern="1200">
                    <a:solidFill>
                      <a:schemeClr val="dk1"/>
                    </a:solidFill>
                    <a:latin typeface="+mn-lt"/>
                    <a:ea typeface="+mn-ea"/>
                    <a:cs typeface="+mn-cs"/>
                  </a:defRPr>
                </a:lvl1pPr>
                <a:lvl2pPr marL="657316" algn="l" defTabSz="657316" rtl="0" eaLnBrk="1" latinLnBrk="0" hangingPunct="1">
                  <a:defRPr sz="2588" kern="1200">
                    <a:solidFill>
                      <a:schemeClr val="dk1"/>
                    </a:solidFill>
                    <a:latin typeface="+mn-lt"/>
                    <a:ea typeface="+mn-ea"/>
                    <a:cs typeface="+mn-cs"/>
                  </a:defRPr>
                </a:lvl2pPr>
                <a:lvl3pPr marL="1314633" algn="l" defTabSz="657316" rtl="0" eaLnBrk="1" latinLnBrk="0" hangingPunct="1">
                  <a:defRPr sz="2588" kern="1200">
                    <a:solidFill>
                      <a:schemeClr val="dk1"/>
                    </a:solidFill>
                    <a:latin typeface="+mn-lt"/>
                    <a:ea typeface="+mn-ea"/>
                    <a:cs typeface="+mn-cs"/>
                  </a:defRPr>
                </a:lvl3pPr>
                <a:lvl4pPr marL="1971949" algn="l" defTabSz="657316" rtl="0" eaLnBrk="1" latinLnBrk="0" hangingPunct="1">
                  <a:defRPr sz="2588" kern="1200">
                    <a:solidFill>
                      <a:schemeClr val="dk1"/>
                    </a:solidFill>
                    <a:latin typeface="+mn-lt"/>
                    <a:ea typeface="+mn-ea"/>
                    <a:cs typeface="+mn-cs"/>
                  </a:defRPr>
                </a:lvl4pPr>
                <a:lvl5pPr marL="2629266" algn="l" defTabSz="657316" rtl="0" eaLnBrk="1" latinLnBrk="0" hangingPunct="1">
                  <a:defRPr sz="2588" kern="1200">
                    <a:solidFill>
                      <a:schemeClr val="dk1"/>
                    </a:solidFill>
                    <a:latin typeface="+mn-lt"/>
                    <a:ea typeface="+mn-ea"/>
                    <a:cs typeface="+mn-cs"/>
                  </a:defRPr>
                </a:lvl5pPr>
                <a:lvl6pPr marL="3286582" algn="l" defTabSz="657316" rtl="0" eaLnBrk="1" latinLnBrk="0" hangingPunct="1">
                  <a:defRPr sz="2588" kern="1200">
                    <a:solidFill>
                      <a:schemeClr val="dk1"/>
                    </a:solidFill>
                    <a:latin typeface="+mn-lt"/>
                    <a:ea typeface="+mn-ea"/>
                    <a:cs typeface="+mn-cs"/>
                  </a:defRPr>
                </a:lvl6pPr>
                <a:lvl7pPr marL="3943899" algn="l" defTabSz="657316" rtl="0" eaLnBrk="1" latinLnBrk="0" hangingPunct="1">
                  <a:defRPr sz="2588" kern="1200">
                    <a:solidFill>
                      <a:schemeClr val="dk1"/>
                    </a:solidFill>
                    <a:latin typeface="+mn-lt"/>
                    <a:ea typeface="+mn-ea"/>
                    <a:cs typeface="+mn-cs"/>
                  </a:defRPr>
                </a:lvl7pPr>
                <a:lvl8pPr marL="4601215" algn="l" defTabSz="657316" rtl="0" eaLnBrk="1" latinLnBrk="0" hangingPunct="1">
                  <a:defRPr sz="2588" kern="1200">
                    <a:solidFill>
                      <a:schemeClr val="dk1"/>
                    </a:solidFill>
                    <a:latin typeface="+mn-lt"/>
                    <a:ea typeface="+mn-ea"/>
                    <a:cs typeface="+mn-cs"/>
                  </a:defRPr>
                </a:lvl8pPr>
                <a:lvl9pPr marL="5258532" algn="l" defTabSz="657316" rtl="0" eaLnBrk="1" latinLnBrk="0" hangingPunct="1">
                  <a:defRPr sz="2588" kern="1200">
                    <a:solidFill>
                      <a:schemeClr val="dk1"/>
                    </a:solidFill>
                    <a:latin typeface="+mn-lt"/>
                    <a:ea typeface="+mn-ea"/>
                    <a:cs typeface="+mn-cs"/>
                  </a:defRPr>
                </a:lvl9pPr>
              </a:lstStyle>
              <a:p>
                <a:pPr algn="ctr"/>
                <a:endParaRPr lang="en-US" sz="2000"/>
              </a:p>
            </p:txBody>
          </p:sp>
          <p:sp>
            <p:nvSpPr>
              <p:cNvPr id="27" name="Cube 35">
                <a:extLst>
                  <a:ext uri="{FF2B5EF4-FFF2-40B4-BE49-F238E27FC236}">
                    <a16:creationId xmlns:a16="http://schemas.microsoft.com/office/drawing/2014/main" id="{08A99897-9770-4254-99A6-DD5A265937F3}"/>
                  </a:ext>
                </a:extLst>
              </p:cNvPr>
              <p:cNvSpPr/>
              <p:nvPr/>
            </p:nvSpPr>
            <p:spPr>
              <a:xfrm>
                <a:off x="5603824" y="5006464"/>
                <a:ext cx="691137" cy="1588510"/>
              </a:xfrm>
              <a:prstGeom prst="cube">
                <a:avLst>
                  <a:gd name="adj" fmla="val 70835"/>
                </a:avLst>
              </a:prstGeom>
              <a:solidFill>
                <a:schemeClr val="bg1"/>
              </a:solidFill>
              <a:ln w="38100">
                <a:solidFill>
                  <a:srgbClr val="002060"/>
                </a:solidFill>
              </a:ln>
              <a:effectLst/>
              <a:scene3d>
                <a:camera prst="orthographicFront"/>
                <a:lightRig rig="threePt" dir="t"/>
              </a:scene3d>
              <a:sp3d prstMaterial="powder"/>
            </p:spPr>
            <p:style>
              <a:lnRef idx="2">
                <a:schemeClr val="accent1"/>
              </a:lnRef>
              <a:fillRef idx="1">
                <a:schemeClr val="lt1"/>
              </a:fillRef>
              <a:effectRef idx="0">
                <a:schemeClr val="accent1"/>
              </a:effectRef>
              <a:fontRef idx="minor">
                <a:schemeClr val="dk1"/>
              </a:fontRef>
            </p:style>
            <p:txBody>
              <a:bodyPr rtlCol="0" anchor="ctr"/>
              <a:lstStyle>
                <a:defPPr>
                  <a:defRPr lang="en-US"/>
                </a:defPPr>
                <a:lvl1pPr marL="0" algn="l" defTabSz="657316" rtl="0" eaLnBrk="1" latinLnBrk="0" hangingPunct="1">
                  <a:defRPr sz="2588" kern="1200">
                    <a:solidFill>
                      <a:schemeClr val="dk1"/>
                    </a:solidFill>
                    <a:latin typeface="+mn-lt"/>
                    <a:ea typeface="+mn-ea"/>
                    <a:cs typeface="+mn-cs"/>
                  </a:defRPr>
                </a:lvl1pPr>
                <a:lvl2pPr marL="657316" algn="l" defTabSz="657316" rtl="0" eaLnBrk="1" latinLnBrk="0" hangingPunct="1">
                  <a:defRPr sz="2588" kern="1200">
                    <a:solidFill>
                      <a:schemeClr val="dk1"/>
                    </a:solidFill>
                    <a:latin typeface="+mn-lt"/>
                    <a:ea typeface="+mn-ea"/>
                    <a:cs typeface="+mn-cs"/>
                  </a:defRPr>
                </a:lvl2pPr>
                <a:lvl3pPr marL="1314633" algn="l" defTabSz="657316" rtl="0" eaLnBrk="1" latinLnBrk="0" hangingPunct="1">
                  <a:defRPr sz="2588" kern="1200">
                    <a:solidFill>
                      <a:schemeClr val="dk1"/>
                    </a:solidFill>
                    <a:latin typeface="+mn-lt"/>
                    <a:ea typeface="+mn-ea"/>
                    <a:cs typeface="+mn-cs"/>
                  </a:defRPr>
                </a:lvl3pPr>
                <a:lvl4pPr marL="1971949" algn="l" defTabSz="657316" rtl="0" eaLnBrk="1" latinLnBrk="0" hangingPunct="1">
                  <a:defRPr sz="2588" kern="1200">
                    <a:solidFill>
                      <a:schemeClr val="dk1"/>
                    </a:solidFill>
                    <a:latin typeface="+mn-lt"/>
                    <a:ea typeface="+mn-ea"/>
                    <a:cs typeface="+mn-cs"/>
                  </a:defRPr>
                </a:lvl4pPr>
                <a:lvl5pPr marL="2629266" algn="l" defTabSz="657316" rtl="0" eaLnBrk="1" latinLnBrk="0" hangingPunct="1">
                  <a:defRPr sz="2588" kern="1200">
                    <a:solidFill>
                      <a:schemeClr val="dk1"/>
                    </a:solidFill>
                    <a:latin typeface="+mn-lt"/>
                    <a:ea typeface="+mn-ea"/>
                    <a:cs typeface="+mn-cs"/>
                  </a:defRPr>
                </a:lvl5pPr>
                <a:lvl6pPr marL="3286582" algn="l" defTabSz="657316" rtl="0" eaLnBrk="1" latinLnBrk="0" hangingPunct="1">
                  <a:defRPr sz="2588" kern="1200">
                    <a:solidFill>
                      <a:schemeClr val="dk1"/>
                    </a:solidFill>
                    <a:latin typeface="+mn-lt"/>
                    <a:ea typeface="+mn-ea"/>
                    <a:cs typeface="+mn-cs"/>
                  </a:defRPr>
                </a:lvl6pPr>
                <a:lvl7pPr marL="3943899" algn="l" defTabSz="657316" rtl="0" eaLnBrk="1" latinLnBrk="0" hangingPunct="1">
                  <a:defRPr sz="2588" kern="1200">
                    <a:solidFill>
                      <a:schemeClr val="dk1"/>
                    </a:solidFill>
                    <a:latin typeface="+mn-lt"/>
                    <a:ea typeface="+mn-ea"/>
                    <a:cs typeface="+mn-cs"/>
                  </a:defRPr>
                </a:lvl7pPr>
                <a:lvl8pPr marL="4601215" algn="l" defTabSz="657316" rtl="0" eaLnBrk="1" latinLnBrk="0" hangingPunct="1">
                  <a:defRPr sz="2588" kern="1200">
                    <a:solidFill>
                      <a:schemeClr val="dk1"/>
                    </a:solidFill>
                    <a:latin typeface="+mn-lt"/>
                    <a:ea typeface="+mn-ea"/>
                    <a:cs typeface="+mn-cs"/>
                  </a:defRPr>
                </a:lvl8pPr>
                <a:lvl9pPr marL="5258532" algn="l" defTabSz="657316" rtl="0" eaLnBrk="1" latinLnBrk="0" hangingPunct="1">
                  <a:defRPr sz="2588" kern="1200">
                    <a:solidFill>
                      <a:schemeClr val="dk1"/>
                    </a:solidFill>
                    <a:latin typeface="+mn-lt"/>
                    <a:ea typeface="+mn-ea"/>
                    <a:cs typeface="+mn-cs"/>
                  </a:defRPr>
                </a:lvl9pPr>
              </a:lstStyle>
              <a:p>
                <a:pPr algn="ctr"/>
                <a:endParaRPr lang="en-US" sz="2000"/>
              </a:p>
            </p:txBody>
          </p:sp>
          <p:sp>
            <p:nvSpPr>
              <p:cNvPr id="28" name="Cube 36">
                <a:extLst>
                  <a:ext uri="{FF2B5EF4-FFF2-40B4-BE49-F238E27FC236}">
                    <a16:creationId xmlns:a16="http://schemas.microsoft.com/office/drawing/2014/main" id="{890A68A4-243E-4403-A23E-683A8ECAEFF3}"/>
                  </a:ext>
                </a:extLst>
              </p:cNvPr>
              <p:cNvSpPr/>
              <p:nvPr/>
            </p:nvSpPr>
            <p:spPr>
              <a:xfrm>
                <a:off x="5967718" y="4593665"/>
                <a:ext cx="1007059" cy="2414108"/>
              </a:xfrm>
              <a:prstGeom prst="cube">
                <a:avLst>
                  <a:gd name="adj" fmla="val 79126"/>
                </a:avLst>
              </a:prstGeom>
              <a:solidFill>
                <a:schemeClr val="bg1"/>
              </a:solidFill>
              <a:ln w="38100">
                <a:solidFill>
                  <a:srgbClr val="002060"/>
                </a:solidFill>
              </a:ln>
              <a:effectLst/>
              <a:scene3d>
                <a:camera prst="orthographicFront"/>
                <a:lightRig rig="threePt" dir="t"/>
              </a:scene3d>
              <a:sp3d prstMaterial="powder"/>
            </p:spPr>
            <p:style>
              <a:lnRef idx="2">
                <a:schemeClr val="accent1"/>
              </a:lnRef>
              <a:fillRef idx="1">
                <a:schemeClr val="lt1"/>
              </a:fillRef>
              <a:effectRef idx="0">
                <a:schemeClr val="accent1"/>
              </a:effectRef>
              <a:fontRef idx="minor">
                <a:schemeClr val="dk1"/>
              </a:fontRef>
            </p:style>
            <p:txBody>
              <a:bodyPr rtlCol="0" anchor="ctr"/>
              <a:lstStyle>
                <a:defPPr>
                  <a:defRPr lang="en-US"/>
                </a:defPPr>
                <a:lvl1pPr marL="0" algn="l" defTabSz="657316" rtl="0" eaLnBrk="1" latinLnBrk="0" hangingPunct="1">
                  <a:defRPr sz="2588" kern="1200">
                    <a:solidFill>
                      <a:schemeClr val="dk1"/>
                    </a:solidFill>
                    <a:latin typeface="+mn-lt"/>
                    <a:ea typeface="+mn-ea"/>
                    <a:cs typeface="+mn-cs"/>
                  </a:defRPr>
                </a:lvl1pPr>
                <a:lvl2pPr marL="657316" algn="l" defTabSz="657316" rtl="0" eaLnBrk="1" latinLnBrk="0" hangingPunct="1">
                  <a:defRPr sz="2588" kern="1200">
                    <a:solidFill>
                      <a:schemeClr val="dk1"/>
                    </a:solidFill>
                    <a:latin typeface="+mn-lt"/>
                    <a:ea typeface="+mn-ea"/>
                    <a:cs typeface="+mn-cs"/>
                  </a:defRPr>
                </a:lvl2pPr>
                <a:lvl3pPr marL="1314633" algn="l" defTabSz="657316" rtl="0" eaLnBrk="1" latinLnBrk="0" hangingPunct="1">
                  <a:defRPr sz="2588" kern="1200">
                    <a:solidFill>
                      <a:schemeClr val="dk1"/>
                    </a:solidFill>
                    <a:latin typeface="+mn-lt"/>
                    <a:ea typeface="+mn-ea"/>
                    <a:cs typeface="+mn-cs"/>
                  </a:defRPr>
                </a:lvl3pPr>
                <a:lvl4pPr marL="1971949" algn="l" defTabSz="657316" rtl="0" eaLnBrk="1" latinLnBrk="0" hangingPunct="1">
                  <a:defRPr sz="2588" kern="1200">
                    <a:solidFill>
                      <a:schemeClr val="dk1"/>
                    </a:solidFill>
                    <a:latin typeface="+mn-lt"/>
                    <a:ea typeface="+mn-ea"/>
                    <a:cs typeface="+mn-cs"/>
                  </a:defRPr>
                </a:lvl4pPr>
                <a:lvl5pPr marL="2629266" algn="l" defTabSz="657316" rtl="0" eaLnBrk="1" latinLnBrk="0" hangingPunct="1">
                  <a:defRPr sz="2588" kern="1200">
                    <a:solidFill>
                      <a:schemeClr val="dk1"/>
                    </a:solidFill>
                    <a:latin typeface="+mn-lt"/>
                    <a:ea typeface="+mn-ea"/>
                    <a:cs typeface="+mn-cs"/>
                  </a:defRPr>
                </a:lvl5pPr>
                <a:lvl6pPr marL="3286582" algn="l" defTabSz="657316" rtl="0" eaLnBrk="1" latinLnBrk="0" hangingPunct="1">
                  <a:defRPr sz="2588" kern="1200">
                    <a:solidFill>
                      <a:schemeClr val="dk1"/>
                    </a:solidFill>
                    <a:latin typeface="+mn-lt"/>
                    <a:ea typeface="+mn-ea"/>
                    <a:cs typeface="+mn-cs"/>
                  </a:defRPr>
                </a:lvl6pPr>
                <a:lvl7pPr marL="3943899" algn="l" defTabSz="657316" rtl="0" eaLnBrk="1" latinLnBrk="0" hangingPunct="1">
                  <a:defRPr sz="2588" kern="1200">
                    <a:solidFill>
                      <a:schemeClr val="dk1"/>
                    </a:solidFill>
                    <a:latin typeface="+mn-lt"/>
                    <a:ea typeface="+mn-ea"/>
                    <a:cs typeface="+mn-cs"/>
                  </a:defRPr>
                </a:lvl7pPr>
                <a:lvl8pPr marL="4601215" algn="l" defTabSz="657316" rtl="0" eaLnBrk="1" latinLnBrk="0" hangingPunct="1">
                  <a:defRPr sz="2588" kern="1200">
                    <a:solidFill>
                      <a:schemeClr val="dk1"/>
                    </a:solidFill>
                    <a:latin typeface="+mn-lt"/>
                    <a:ea typeface="+mn-ea"/>
                    <a:cs typeface="+mn-cs"/>
                  </a:defRPr>
                </a:lvl8pPr>
                <a:lvl9pPr marL="5258532" algn="l" defTabSz="657316" rtl="0" eaLnBrk="1" latinLnBrk="0" hangingPunct="1">
                  <a:defRPr sz="2588" kern="1200">
                    <a:solidFill>
                      <a:schemeClr val="dk1"/>
                    </a:solidFill>
                    <a:latin typeface="+mn-lt"/>
                    <a:ea typeface="+mn-ea"/>
                    <a:cs typeface="+mn-cs"/>
                  </a:defRPr>
                </a:lvl9pPr>
              </a:lstStyle>
              <a:p>
                <a:pPr algn="ctr"/>
                <a:endParaRPr lang="en-US" sz="2000"/>
              </a:p>
            </p:txBody>
          </p:sp>
        </p:grpSp>
        <p:cxnSp>
          <p:nvCxnSpPr>
            <p:cNvPr id="22" name="Straight Arrow Connector 4">
              <a:extLst>
                <a:ext uri="{FF2B5EF4-FFF2-40B4-BE49-F238E27FC236}">
                  <a16:creationId xmlns:a16="http://schemas.microsoft.com/office/drawing/2014/main" id="{A17E6B09-F636-45FD-8827-543048E96E7B}"/>
                </a:ext>
              </a:extLst>
            </p:cNvPr>
            <p:cNvCxnSpPr/>
            <p:nvPr/>
          </p:nvCxnSpPr>
          <p:spPr>
            <a:xfrm>
              <a:off x="6380320" y="3796611"/>
              <a:ext cx="1304186" cy="0"/>
            </a:xfrm>
            <a:prstGeom prst="straightConnector1">
              <a:avLst/>
            </a:prstGeom>
            <a:ln w="571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42">
              <a:extLst>
                <a:ext uri="{FF2B5EF4-FFF2-40B4-BE49-F238E27FC236}">
                  <a16:creationId xmlns:a16="http://schemas.microsoft.com/office/drawing/2014/main" id="{309672F0-B346-4764-8936-004379E0F9FC}"/>
                </a:ext>
              </a:extLst>
            </p:cNvPr>
            <p:cNvCxnSpPr/>
            <p:nvPr/>
          </p:nvCxnSpPr>
          <p:spPr>
            <a:xfrm>
              <a:off x="6554045" y="4187928"/>
              <a:ext cx="529630" cy="0"/>
            </a:xfrm>
            <a:prstGeom prst="straightConnector1">
              <a:avLst/>
            </a:prstGeom>
            <a:ln w="571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20" name="TextBox 67">
            <a:extLst>
              <a:ext uri="{FF2B5EF4-FFF2-40B4-BE49-F238E27FC236}">
                <a16:creationId xmlns:a16="http://schemas.microsoft.com/office/drawing/2014/main" id="{A71E3BC6-1306-46C0-A027-7363715B6349}"/>
              </a:ext>
            </a:extLst>
          </p:cNvPr>
          <p:cNvSpPr txBox="1"/>
          <p:nvPr/>
        </p:nvSpPr>
        <p:spPr>
          <a:xfrm>
            <a:off x="2476478" y="4245105"/>
            <a:ext cx="2340000" cy="330851"/>
          </a:xfrm>
          <a:prstGeom prst="rect">
            <a:avLst/>
          </a:prstGeom>
          <a:noFill/>
        </p:spPr>
        <p:txBody>
          <a:bodyPr wrap="square" rtlCol="0">
            <a:noAutofit/>
          </a:bodyPr>
          <a:lstStyle>
            <a:defPPr>
              <a:defRPr lang="en-US"/>
            </a:defPPr>
            <a:lvl1pPr marL="0" algn="l" defTabSz="657316" rtl="0" eaLnBrk="1" latinLnBrk="0" hangingPunct="1">
              <a:defRPr sz="2588" kern="1200">
                <a:solidFill>
                  <a:schemeClr val="tx1"/>
                </a:solidFill>
                <a:latin typeface="+mn-lt"/>
                <a:ea typeface="+mn-ea"/>
                <a:cs typeface="+mn-cs"/>
              </a:defRPr>
            </a:lvl1pPr>
            <a:lvl2pPr marL="657316" algn="l" defTabSz="657316" rtl="0" eaLnBrk="1" latinLnBrk="0" hangingPunct="1">
              <a:defRPr sz="2588" kern="1200">
                <a:solidFill>
                  <a:schemeClr val="tx1"/>
                </a:solidFill>
                <a:latin typeface="+mn-lt"/>
                <a:ea typeface="+mn-ea"/>
                <a:cs typeface="+mn-cs"/>
              </a:defRPr>
            </a:lvl2pPr>
            <a:lvl3pPr marL="1314633" algn="l" defTabSz="657316" rtl="0" eaLnBrk="1" latinLnBrk="0" hangingPunct="1">
              <a:defRPr sz="2588" kern="1200">
                <a:solidFill>
                  <a:schemeClr val="tx1"/>
                </a:solidFill>
                <a:latin typeface="+mn-lt"/>
                <a:ea typeface="+mn-ea"/>
                <a:cs typeface="+mn-cs"/>
              </a:defRPr>
            </a:lvl3pPr>
            <a:lvl4pPr marL="1971949" algn="l" defTabSz="657316" rtl="0" eaLnBrk="1" latinLnBrk="0" hangingPunct="1">
              <a:defRPr sz="2588" kern="1200">
                <a:solidFill>
                  <a:schemeClr val="tx1"/>
                </a:solidFill>
                <a:latin typeface="+mn-lt"/>
                <a:ea typeface="+mn-ea"/>
                <a:cs typeface="+mn-cs"/>
              </a:defRPr>
            </a:lvl4pPr>
            <a:lvl5pPr marL="2629266" algn="l" defTabSz="657316" rtl="0" eaLnBrk="1" latinLnBrk="0" hangingPunct="1">
              <a:defRPr sz="2588" kern="1200">
                <a:solidFill>
                  <a:schemeClr val="tx1"/>
                </a:solidFill>
                <a:latin typeface="+mn-lt"/>
                <a:ea typeface="+mn-ea"/>
                <a:cs typeface="+mn-cs"/>
              </a:defRPr>
            </a:lvl5pPr>
            <a:lvl6pPr marL="3286582" algn="l" defTabSz="657316" rtl="0" eaLnBrk="1" latinLnBrk="0" hangingPunct="1">
              <a:defRPr sz="2588" kern="1200">
                <a:solidFill>
                  <a:schemeClr val="tx1"/>
                </a:solidFill>
                <a:latin typeface="+mn-lt"/>
                <a:ea typeface="+mn-ea"/>
                <a:cs typeface="+mn-cs"/>
              </a:defRPr>
            </a:lvl6pPr>
            <a:lvl7pPr marL="3943899" algn="l" defTabSz="657316" rtl="0" eaLnBrk="1" latinLnBrk="0" hangingPunct="1">
              <a:defRPr sz="2588" kern="1200">
                <a:solidFill>
                  <a:schemeClr val="tx1"/>
                </a:solidFill>
                <a:latin typeface="+mn-lt"/>
                <a:ea typeface="+mn-ea"/>
                <a:cs typeface="+mn-cs"/>
              </a:defRPr>
            </a:lvl7pPr>
            <a:lvl8pPr marL="4601215" algn="l" defTabSz="657316" rtl="0" eaLnBrk="1" latinLnBrk="0" hangingPunct="1">
              <a:defRPr sz="2588" kern="1200">
                <a:solidFill>
                  <a:schemeClr val="tx1"/>
                </a:solidFill>
                <a:latin typeface="+mn-lt"/>
                <a:ea typeface="+mn-ea"/>
                <a:cs typeface="+mn-cs"/>
              </a:defRPr>
            </a:lvl8pPr>
            <a:lvl9pPr marL="5258532" algn="l" defTabSz="657316" rtl="0" eaLnBrk="1" latinLnBrk="0" hangingPunct="1">
              <a:defRPr sz="2588" kern="1200">
                <a:solidFill>
                  <a:schemeClr val="tx1"/>
                </a:solidFill>
                <a:latin typeface="+mn-lt"/>
                <a:ea typeface="+mn-ea"/>
                <a:cs typeface="+mn-cs"/>
              </a:defRPr>
            </a:lvl9pPr>
          </a:lstStyle>
          <a:p>
            <a:pPr algn="ctr"/>
            <a:r>
              <a:rPr lang="en-US" sz="2000" b="1" dirty="0">
                <a:solidFill>
                  <a:srgbClr val="002060"/>
                </a:solidFill>
                <a:latin typeface="Times New Roman" panose="02020603050405020304" pitchFamily="18" charset="0"/>
                <a:cs typeface="Times New Roman" panose="02020603050405020304" pitchFamily="18" charset="0"/>
              </a:rPr>
              <a:t>Dequantization-Net</a:t>
            </a:r>
          </a:p>
        </p:txBody>
      </p:sp>
      <p:sp>
        <p:nvSpPr>
          <p:cNvPr id="29" name="文字方塊 28">
            <a:extLst>
              <a:ext uri="{FF2B5EF4-FFF2-40B4-BE49-F238E27FC236}">
                <a16:creationId xmlns:a16="http://schemas.microsoft.com/office/drawing/2014/main" id="{C4B015B0-0ADF-49C2-8096-B2E9ADD98132}"/>
              </a:ext>
            </a:extLst>
          </p:cNvPr>
          <p:cNvSpPr txBox="1"/>
          <p:nvPr/>
        </p:nvSpPr>
        <p:spPr>
          <a:xfrm>
            <a:off x="4366654" y="0"/>
            <a:ext cx="3459087" cy="584775"/>
          </a:xfrm>
          <a:prstGeom prst="rect">
            <a:avLst/>
          </a:prstGeom>
          <a:noFill/>
        </p:spPr>
        <p:txBody>
          <a:bodyPr wrap="none" rtlCol="0">
            <a:spAutoFit/>
          </a:bodyPr>
          <a:lstStyle/>
          <a:p>
            <a:pPr algn="ctr"/>
            <a:r>
              <a:rPr lang="en-US" altLang="zh-TW" sz="3200" dirty="0">
                <a:solidFill>
                  <a:srgbClr val="002060"/>
                </a:solidFill>
              </a:rPr>
              <a:t>Dequantization-Net</a:t>
            </a:r>
          </a:p>
        </p:txBody>
      </p:sp>
    </p:spTree>
    <p:extLst>
      <p:ext uri="{BB962C8B-B14F-4D97-AF65-F5344CB8AC3E}">
        <p14:creationId xmlns:p14="http://schemas.microsoft.com/office/powerpoint/2010/main" val="2854120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0" grpId="0" animBg="1"/>
      <p:bldP spid="11" grpId="0"/>
      <p:bldP spid="17" grpId="0" animBg="1"/>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群組 4">
            <a:extLst>
              <a:ext uri="{FF2B5EF4-FFF2-40B4-BE49-F238E27FC236}">
                <a16:creationId xmlns:a16="http://schemas.microsoft.com/office/drawing/2014/main" id="{58C82A64-00AF-4859-AA84-C3D90FD49B6D}"/>
              </a:ext>
            </a:extLst>
          </p:cNvPr>
          <p:cNvGrpSpPr>
            <a:grpSpLocks noChangeAspect="1"/>
          </p:cNvGrpSpPr>
          <p:nvPr/>
        </p:nvGrpSpPr>
        <p:grpSpPr>
          <a:xfrm>
            <a:off x="181141" y="1089000"/>
            <a:ext cx="11829719" cy="4680000"/>
            <a:chOff x="2351183" y="2923162"/>
            <a:chExt cx="8036259" cy="3179255"/>
          </a:xfrm>
        </p:grpSpPr>
        <p:pic>
          <p:nvPicPr>
            <p:cNvPr id="4" name="圖片 3">
              <a:extLst>
                <a:ext uri="{FF2B5EF4-FFF2-40B4-BE49-F238E27FC236}">
                  <a16:creationId xmlns:a16="http://schemas.microsoft.com/office/drawing/2014/main" id="{7D332EE9-CEA3-4773-B6C0-F20D3262FFFF}"/>
                </a:ext>
              </a:extLst>
            </p:cNvPr>
            <p:cNvPicPr>
              <a:picLocks noChangeAspect="1"/>
            </p:cNvPicPr>
            <p:nvPr/>
          </p:nvPicPr>
          <p:blipFill rotWithShape="1">
            <a:blip r:embed="rId3"/>
            <a:srcRect t="1" r="50098" b="49807"/>
            <a:stretch/>
          </p:blipFill>
          <p:spPr>
            <a:xfrm>
              <a:off x="2351183" y="2923162"/>
              <a:ext cx="4006879" cy="3179255"/>
            </a:xfrm>
            <a:prstGeom prst="rect">
              <a:avLst/>
            </a:prstGeom>
          </p:spPr>
        </p:pic>
        <p:pic>
          <p:nvPicPr>
            <p:cNvPr id="28" name="圖片 27">
              <a:extLst>
                <a:ext uri="{FF2B5EF4-FFF2-40B4-BE49-F238E27FC236}">
                  <a16:creationId xmlns:a16="http://schemas.microsoft.com/office/drawing/2014/main" id="{D52BFDE2-1083-453B-90AE-9D44EC05808A}"/>
                </a:ext>
              </a:extLst>
            </p:cNvPr>
            <p:cNvPicPr>
              <a:picLocks noChangeAspect="1"/>
            </p:cNvPicPr>
            <p:nvPr/>
          </p:nvPicPr>
          <p:blipFill rotWithShape="1">
            <a:blip r:embed="rId3"/>
            <a:srcRect l="50112" t="50008" r="1"/>
            <a:stretch/>
          </p:blipFill>
          <p:spPr>
            <a:xfrm>
              <a:off x="6381750" y="2923162"/>
              <a:ext cx="4005692" cy="3166550"/>
            </a:xfrm>
            <a:prstGeom prst="rect">
              <a:avLst/>
            </a:prstGeom>
          </p:spPr>
        </p:pic>
      </p:grpSp>
      <p:sp>
        <p:nvSpPr>
          <p:cNvPr id="8" name="矩形 7">
            <a:extLst>
              <a:ext uri="{FF2B5EF4-FFF2-40B4-BE49-F238E27FC236}">
                <a16:creationId xmlns:a16="http://schemas.microsoft.com/office/drawing/2014/main" id="{ACA1C3FA-0ACC-435E-88B5-25A9EEFD3FF1}"/>
              </a:ext>
            </a:extLst>
          </p:cNvPr>
          <p:cNvSpPr/>
          <p:nvPr/>
        </p:nvSpPr>
        <p:spPr>
          <a:xfrm>
            <a:off x="6112563" y="1107702"/>
            <a:ext cx="6079436" cy="46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a:extLst>
              <a:ext uri="{FF2B5EF4-FFF2-40B4-BE49-F238E27FC236}">
                <a16:creationId xmlns:a16="http://schemas.microsoft.com/office/drawing/2014/main" id="{ADA22796-490B-49BD-A4D5-7CB30405B273}"/>
              </a:ext>
            </a:extLst>
          </p:cNvPr>
          <p:cNvSpPr/>
          <p:nvPr/>
        </p:nvSpPr>
        <p:spPr>
          <a:xfrm>
            <a:off x="3128211" y="1089000"/>
            <a:ext cx="9063789" cy="46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9" name="文字方塊 58">
            <a:extLst>
              <a:ext uri="{FF2B5EF4-FFF2-40B4-BE49-F238E27FC236}">
                <a16:creationId xmlns:a16="http://schemas.microsoft.com/office/drawing/2014/main" id="{A5F68293-FFF6-4AC8-A94F-57D8A46F1D04}"/>
              </a:ext>
            </a:extLst>
          </p:cNvPr>
          <p:cNvSpPr txBox="1"/>
          <p:nvPr/>
        </p:nvSpPr>
        <p:spPr>
          <a:xfrm>
            <a:off x="4366654" y="0"/>
            <a:ext cx="3459087" cy="584775"/>
          </a:xfrm>
          <a:prstGeom prst="rect">
            <a:avLst/>
          </a:prstGeom>
          <a:noFill/>
        </p:spPr>
        <p:txBody>
          <a:bodyPr wrap="none" rtlCol="0">
            <a:spAutoFit/>
          </a:bodyPr>
          <a:lstStyle/>
          <a:p>
            <a:pPr algn="ctr"/>
            <a:r>
              <a:rPr lang="en-US" altLang="zh-TW" sz="3200" dirty="0">
                <a:solidFill>
                  <a:srgbClr val="002060"/>
                </a:solidFill>
              </a:rPr>
              <a:t>Dequantization-Net</a:t>
            </a:r>
          </a:p>
        </p:txBody>
      </p:sp>
      <p:sp>
        <p:nvSpPr>
          <p:cNvPr id="9" name="矩形 8">
            <a:extLst>
              <a:ext uri="{FF2B5EF4-FFF2-40B4-BE49-F238E27FC236}">
                <a16:creationId xmlns:a16="http://schemas.microsoft.com/office/drawing/2014/main" id="{202815CA-2361-4F93-B798-056F9C07856B}"/>
              </a:ext>
            </a:extLst>
          </p:cNvPr>
          <p:cNvSpPr/>
          <p:nvPr/>
        </p:nvSpPr>
        <p:spPr>
          <a:xfrm>
            <a:off x="9063790" y="1070298"/>
            <a:ext cx="3128207" cy="46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919656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矩形 45">
            <a:extLst>
              <a:ext uri="{FF2B5EF4-FFF2-40B4-BE49-F238E27FC236}">
                <a16:creationId xmlns:a16="http://schemas.microsoft.com/office/drawing/2014/main" id="{73C4DEC8-B9B5-4F53-8C06-0C31EFD997BC}"/>
              </a:ext>
            </a:extLst>
          </p:cNvPr>
          <p:cNvSpPr/>
          <p:nvPr/>
        </p:nvSpPr>
        <p:spPr>
          <a:xfrm>
            <a:off x="578837" y="1061494"/>
            <a:ext cx="11034716" cy="1835055"/>
          </a:xfrm>
          <a:prstGeom prst="rect">
            <a:avLst/>
          </a:prstGeom>
          <a:blipFill dpi="0" rotWithShape="1">
            <a:blip r:embed="rId3">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5" name="矩形 44">
            <a:extLst>
              <a:ext uri="{FF2B5EF4-FFF2-40B4-BE49-F238E27FC236}">
                <a16:creationId xmlns:a16="http://schemas.microsoft.com/office/drawing/2014/main" id="{76F68DE6-07F1-4767-84C0-A5195BA41D30}"/>
              </a:ext>
            </a:extLst>
          </p:cNvPr>
          <p:cNvSpPr/>
          <p:nvPr/>
        </p:nvSpPr>
        <p:spPr>
          <a:xfrm>
            <a:off x="578837" y="3558177"/>
            <a:ext cx="9681287" cy="2597121"/>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32" name="矩形 31">
            <a:extLst>
              <a:ext uri="{FF2B5EF4-FFF2-40B4-BE49-F238E27FC236}">
                <a16:creationId xmlns:a16="http://schemas.microsoft.com/office/drawing/2014/main" id="{029DFEA1-1F79-4C63-8782-B45D7686D9BD}"/>
              </a:ext>
            </a:extLst>
          </p:cNvPr>
          <p:cNvSpPr/>
          <p:nvPr/>
        </p:nvSpPr>
        <p:spPr>
          <a:xfrm>
            <a:off x="4639456" y="3511610"/>
            <a:ext cx="1526400" cy="73152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611551" rtl="0" eaLnBrk="1" latinLnBrk="0" hangingPunct="1">
              <a:defRPr sz="2408" kern="1200">
                <a:solidFill>
                  <a:schemeClr val="dk1"/>
                </a:solidFill>
                <a:latin typeface="+mn-lt"/>
                <a:ea typeface="+mn-ea"/>
                <a:cs typeface="+mn-cs"/>
              </a:defRPr>
            </a:lvl1pPr>
            <a:lvl2pPr marL="611551" algn="l" defTabSz="611551" rtl="0" eaLnBrk="1" latinLnBrk="0" hangingPunct="1">
              <a:defRPr sz="2408" kern="1200">
                <a:solidFill>
                  <a:schemeClr val="dk1"/>
                </a:solidFill>
                <a:latin typeface="+mn-lt"/>
                <a:ea typeface="+mn-ea"/>
                <a:cs typeface="+mn-cs"/>
              </a:defRPr>
            </a:lvl2pPr>
            <a:lvl3pPr marL="1223101" algn="l" defTabSz="611551" rtl="0" eaLnBrk="1" latinLnBrk="0" hangingPunct="1">
              <a:defRPr sz="2408" kern="1200">
                <a:solidFill>
                  <a:schemeClr val="dk1"/>
                </a:solidFill>
                <a:latin typeface="+mn-lt"/>
                <a:ea typeface="+mn-ea"/>
                <a:cs typeface="+mn-cs"/>
              </a:defRPr>
            </a:lvl3pPr>
            <a:lvl4pPr marL="1834652" algn="l" defTabSz="611551" rtl="0" eaLnBrk="1" latinLnBrk="0" hangingPunct="1">
              <a:defRPr sz="2408" kern="1200">
                <a:solidFill>
                  <a:schemeClr val="dk1"/>
                </a:solidFill>
                <a:latin typeface="+mn-lt"/>
                <a:ea typeface="+mn-ea"/>
                <a:cs typeface="+mn-cs"/>
              </a:defRPr>
            </a:lvl4pPr>
            <a:lvl5pPr marL="2446203" algn="l" defTabSz="611551" rtl="0" eaLnBrk="1" latinLnBrk="0" hangingPunct="1">
              <a:defRPr sz="2408" kern="1200">
                <a:solidFill>
                  <a:schemeClr val="dk1"/>
                </a:solidFill>
                <a:latin typeface="+mn-lt"/>
                <a:ea typeface="+mn-ea"/>
                <a:cs typeface="+mn-cs"/>
              </a:defRPr>
            </a:lvl5pPr>
            <a:lvl6pPr marL="3057754" algn="l" defTabSz="611551" rtl="0" eaLnBrk="1" latinLnBrk="0" hangingPunct="1">
              <a:defRPr sz="2408" kern="1200">
                <a:solidFill>
                  <a:schemeClr val="dk1"/>
                </a:solidFill>
                <a:latin typeface="+mn-lt"/>
                <a:ea typeface="+mn-ea"/>
                <a:cs typeface="+mn-cs"/>
              </a:defRPr>
            </a:lvl6pPr>
            <a:lvl7pPr marL="3669304" algn="l" defTabSz="611551" rtl="0" eaLnBrk="1" latinLnBrk="0" hangingPunct="1">
              <a:defRPr sz="2408" kern="1200">
                <a:solidFill>
                  <a:schemeClr val="dk1"/>
                </a:solidFill>
                <a:latin typeface="+mn-lt"/>
                <a:ea typeface="+mn-ea"/>
                <a:cs typeface="+mn-cs"/>
              </a:defRPr>
            </a:lvl7pPr>
            <a:lvl8pPr marL="4280855" algn="l" defTabSz="611551" rtl="0" eaLnBrk="1" latinLnBrk="0" hangingPunct="1">
              <a:defRPr sz="2408" kern="1200">
                <a:solidFill>
                  <a:schemeClr val="dk1"/>
                </a:solidFill>
                <a:latin typeface="+mn-lt"/>
                <a:ea typeface="+mn-ea"/>
                <a:cs typeface="+mn-cs"/>
              </a:defRPr>
            </a:lvl8pPr>
            <a:lvl9pPr marL="4892406" algn="l" defTabSz="611551" rtl="0" eaLnBrk="1" latinLnBrk="0" hangingPunct="1">
              <a:defRPr sz="2408" kern="1200">
                <a:solidFill>
                  <a:schemeClr val="dk1"/>
                </a:solidFill>
                <a:latin typeface="+mn-lt"/>
                <a:ea typeface="+mn-ea"/>
                <a:cs typeface="+mn-cs"/>
              </a:defRPr>
            </a:lvl9pPr>
          </a:lstStyle>
          <a:p>
            <a:pPr algn="ctr"/>
            <a:r>
              <a:rPr lang="en-US" altLang="zh-TW" sz="1800" dirty="0">
                <a:latin typeface="Times New Roman" panose="02020603050405020304" pitchFamily="18" charset="0"/>
                <a:cs typeface="Times New Roman" panose="02020603050405020304" pitchFamily="18" charset="0"/>
              </a:rPr>
              <a:t>Linearization-Net</a:t>
            </a:r>
            <a:endParaRPr lang="zh-TW" altLang="en-US" sz="1800" dirty="0">
              <a:latin typeface="Times New Roman" panose="02020603050405020304" pitchFamily="18" charset="0"/>
              <a:cs typeface="Times New Roman" panose="02020603050405020304" pitchFamily="18" charset="0"/>
            </a:endParaRPr>
          </a:p>
        </p:txBody>
      </p:sp>
      <p:cxnSp>
        <p:nvCxnSpPr>
          <p:cNvPr id="36" name="直線單箭頭接點 35">
            <a:extLst>
              <a:ext uri="{FF2B5EF4-FFF2-40B4-BE49-F238E27FC236}">
                <a16:creationId xmlns:a16="http://schemas.microsoft.com/office/drawing/2014/main" id="{CE679241-6297-4F1A-92E6-6FDE227172AE}"/>
              </a:ext>
            </a:extLst>
          </p:cNvPr>
          <p:cNvCxnSpPr>
            <a:cxnSpLocks/>
          </p:cNvCxnSpPr>
          <p:nvPr/>
        </p:nvCxnSpPr>
        <p:spPr>
          <a:xfrm>
            <a:off x="3718613" y="5212821"/>
            <a:ext cx="416966"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單箭頭接點 36">
            <a:extLst>
              <a:ext uri="{FF2B5EF4-FFF2-40B4-BE49-F238E27FC236}">
                <a16:creationId xmlns:a16="http://schemas.microsoft.com/office/drawing/2014/main" id="{CE679241-6297-4F1A-92E6-6FDE227172AE}"/>
              </a:ext>
            </a:extLst>
          </p:cNvPr>
          <p:cNvCxnSpPr>
            <a:cxnSpLocks/>
          </p:cNvCxnSpPr>
          <p:nvPr/>
        </p:nvCxnSpPr>
        <p:spPr>
          <a:xfrm>
            <a:off x="5093196" y="5212821"/>
            <a:ext cx="416966" cy="1"/>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1" name="Bent Arrow 39">
            <a:extLst>
              <a:ext uri="{FF2B5EF4-FFF2-40B4-BE49-F238E27FC236}">
                <a16:creationId xmlns:a16="http://schemas.microsoft.com/office/drawing/2014/main" id="{47BA98B7-7338-4607-9BA0-36684CE28080}"/>
              </a:ext>
            </a:extLst>
          </p:cNvPr>
          <p:cNvSpPr/>
          <p:nvPr/>
        </p:nvSpPr>
        <p:spPr>
          <a:xfrm>
            <a:off x="4085928" y="3861232"/>
            <a:ext cx="502494" cy="871668"/>
          </a:xfrm>
          <a:prstGeom prst="bentArrow">
            <a:avLst>
              <a:gd name="adj1" fmla="val 0"/>
              <a:gd name="adj2" fmla="val 5195"/>
              <a:gd name="adj3" fmla="val 9678"/>
              <a:gd name="adj4" fmla="val 58137"/>
            </a:avLst>
          </a:prstGeom>
          <a:solidFill>
            <a:schemeClr val="accent2"/>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11551" rtl="0" eaLnBrk="1" latinLnBrk="0" hangingPunct="1">
              <a:defRPr sz="2408" kern="1200">
                <a:solidFill>
                  <a:schemeClr val="lt1"/>
                </a:solidFill>
                <a:latin typeface="+mn-lt"/>
                <a:ea typeface="+mn-ea"/>
                <a:cs typeface="+mn-cs"/>
              </a:defRPr>
            </a:lvl1pPr>
            <a:lvl2pPr marL="611551" algn="l" defTabSz="611551" rtl="0" eaLnBrk="1" latinLnBrk="0" hangingPunct="1">
              <a:defRPr sz="2408" kern="1200">
                <a:solidFill>
                  <a:schemeClr val="lt1"/>
                </a:solidFill>
                <a:latin typeface="+mn-lt"/>
                <a:ea typeface="+mn-ea"/>
                <a:cs typeface="+mn-cs"/>
              </a:defRPr>
            </a:lvl2pPr>
            <a:lvl3pPr marL="1223101" algn="l" defTabSz="611551" rtl="0" eaLnBrk="1" latinLnBrk="0" hangingPunct="1">
              <a:defRPr sz="2408" kern="1200">
                <a:solidFill>
                  <a:schemeClr val="lt1"/>
                </a:solidFill>
                <a:latin typeface="+mn-lt"/>
                <a:ea typeface="+mn-ea"/>
                <a:cs typeface="+mn-cs"/>
              </a:defRPr>
            </a:lvl3pPr>
            <a:lvl4pPr marL="1834652" algn="l" defTabSz="611551" rtl="0" eaLnBrk="1" latinLnBrk="0" hangingPunct="1">
              <a:defRPr sz="2408" kern="1200">
                <a:solidFill>
                  <a:schemeClr val="lt1"/>
                </a:solidFill>
                <a:latin typeface="+mn-lt"/>
                <a:ea typeface="+mn-ea"/>
                <a:cs typeface="+mn-cs"/>
              </a:defRPr>
            </a:lvl4pPr>
            <a:lvl5pPr marL="2446203" algn="l" defTabSz="611551" rtl="0" eaLnBrk="1" latinLnBrk="0" hangingPunct="1">
              <a:defRPr sz="2408" kern="1200">
                <a:solidFill>
                  <a:schemeClr val="lt1"/>
                </a:solidFill>
                <a:latin typeface="+mn-lt"/>
                <a:ea typeface="+mn-ea"/>
                <a:cs typeface="+mn-cs"/>
              </a:defRPr>
            </a:lvl5pPr>
            <a:lvl6pPr marL="3057754" algn="l" defTabSz="611551" rtl="0" eaLnBrk="1" latinLnBrk="0" hangingPunct="1">
              <a:defRPr sz="2408" kern="1200">
                <a:solidFill>
                  <a:schemeClr val="lt1"/>
                </a:solidFill>
                <a:latin typeface="+mn-lt"/>
                <a:ea typeface="+mn-ea"/>
                <a:cs typeface="+mn-cs"/>
              </a:defRPr>
            </a:lvl6pPr>
            <a:lvl7pPr marL="3669304" algn="l" defTabSz="611551" rtl="0" eaLnBrk="1" latinLnBrk="0" hangingPunct="1">
              <a:defRPr sz="2408" kern="1200">
                <a:solidFill>
                  <a:schemeClr val="lt1"/>
                </a:solidFill>
                <a:latin typeface="+mn-lt"/>
                <a:ea typeface="+mn-ea"/>
                <a:cs typeface="+mn-cs"/>
              </a:defRPr>
            </a:lvl7pPr>
            <a:lvl8pPr marL="4280855" algn="l" defTabSz="611551" rtl="0" eaLnBrk="1" latinLnBrk="0" hangingPunct="1">
              <a:defRPr sz="2408" kern="1200">
                <a:solidFill>
                  <a:schemeClr val="lt1"/>
                </a:solidFill>
                <a:latin typeface="+mn-lt"/>
                <a:ea typeface="+mn-ea"/>
                <a:cs typeface="+mn-cs"/>
              </a:defRPr>
            </a:lvl8pPr>
            <a:lvl9pPr marL="4892406" algn="l" defTabSz="611551" rtl="0" eaLnBrk="1" latinLnBrk="0" hangingPunct="1">
              <a:defRPr sz="2408" kern="1200">
                <a:solidFill>
                  <a:schemeClr val="lt1"/>
                </a:solidFill>
                <a:latin typeface="+mn-lt"/>
                <a:ea typeface="+mn-ea"/>
                <a:cs typeface="+mn-cs"/>
              </a:defRPr>
            </a:lvl9pPr>
          </a:lstStyle>
          <a:p>
            <a:pPr algn="ctr"/>
            <a:endParaRPr lang="en-US" sz="2000">
              <a:solidFill>
                <a:schemeClr val="tx1"/>
              </a:solidFill>
            </a:endParaRPr>
          </a:p>
        </p:txBody>
      </p:sp>
      <p:cxnSp>
        <p:nvCxnSpPr>
          <p:cNvPr id="42" name="直線單箭頭接點 41">
            <a:extLst>
              <a:ext uri="{FF2B5EF4-FFF2-40B4-BE49-F238E27FC236}">
                <a16:creationId xmlns:a16="http://schemas.microsoft.com/office/drawing/2014/main" id="{CE679241-6297-4F1A-92E6-6FDE227172AE}"/>
              </a:ext>
            </a:extLst>
          </p:cNvPr>
          <p:cNvCxnSpPr>
            <a:cxnSpLocks/>
            <a:stCxn id="32" idx="2"/>
            <a:endCxn id="58" idx="0"/>
          </p:cNvCxnSpPr>
          <p:nvPr/>
        </p:nvCxnSpPr>
        <p:spPr>
          <a:xfrm flipH="1">
            <a:off x="5399335" y="4243130"/>
            <a:ext cx="3322" cy="170506"/>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49" name="圖片 48">
            <a:extLst>
              <a:ext uri="{FF2B5EF4-FFF2-40B4-BE49-F238E27FC236}">
                <a16:creationId xmlns:a16="http://schemas.microsoft.com/office/drawing/2014/main" id="{D7829F30-E775-42E1-A149-2E3BEE37FC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9810" y="4789943"/>
            <a:ext cx="1321733" cy="864000"/>
          </a:xfrm>
          <a:prstGeom prst="rect">
            <a:avLst/>
          </a:prstGeom>
          <a:ln w="28575">
            <a:solidFill>
              <a:schemeClr val="tx1"/>
            </a:solidFill>
          </a:ln>
        </p:spPr>
      </p:pic>
      <p:pic>
        <p:nvPicPr>
          <p:cNvPr id="50" name="圖片 49">
            <a:extLst>
              <a:ext uri="{FF2B5EF4-FFF2-40B4-BE49-F238E27FC236}">
                <a16:creationId xmlns:a16="http://schemas.microsoft.com/office/drawing/2014/main" id="{B33B3EE6-39D4-44BE-9F50-2BD4E1918A9B}"/>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3605972" y="4750113"/>
            <a:ext cx="950976" cy="943660"/>
          </a:xfrm>
          <a:prstGeom prst="rect">
            <a:avLst/>
          </a:prstGeom>
        </p:spPr>
      </p:pic>
      <p:pic>
        <p:nvPicPr>
          <p:cNvPr id="51" name="圖片 50">
            <a:extLst>
              <a:ext uri="{FF2B5EF4-FFF2-40B4-BE49-F238E27FC236}">
                <a16:creationId xmlns:a16="http://schemas.microsoft.com/office/drawing/2014/main" id="{2E284D37-3445-4650-9CAC-D2B89E28477C}"/>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6240612" y="4740991"/>
            <a:ext cx="950976" cy="943660"/>
          </a:xfrm>
          <a:prstGeom prst="rect">
            <a:avLst/>
          </a:prstGeom>
        </p:spPr>
      </p:pic>
      <p:sp>
        <p:nvSpPr>
          <p:cNvPr id="52" name="文字方塊 58">
            <a:extLst>
              <a:ext uri="{FF2B5EF4-FFF2-40B4-BE49-F238E27FC236}">
                <a16:creationId xmlns:a16="http://schemas.microsoft.com/office/drawing/2014/main" id="{3877D143-675F-4761-BA54-84BC0F1DC2B4}"/>
              </a:ext>
            </a:extLst>
          </p:cNvPr>
          <p:cNvSpPr txBox="1"/>
          <p:nvPr/>
        </p:nvSpPr>
        <p:spPr>
          <a:xfrm>
            <a:off x="3436117" y="5696199"/>
            <a:ext cx="1306768"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32-bit 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sp>
        <p:nvSpPr>
          <p:cNvPr id="53" name="文字方塊 58">
            <a:extLst>
              <a:ext uri="{FF2B5EF4-FFF2-40B4-BE49-F238E27FC236}">
                <a16:creationId xmlns:a16="http://schemas.microsoft.com/office/drawing/2014/main" id="{3877D143-675F-4761-BA54-84BC0F1DC2B4}"/>
              </a:ext>
            </a:extLst>
          </p:cNvPr>
          <p:cNvSpPr txBox="1"/>
          <p:nvPr/>
        </p:nvSpPr>
        <p:spPr>
          <a:xfrm>
            <a:off x="6019915" y="5695250"/>
            <a:ext cx="1392369"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Linear 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cxnSp>
        <p:nvCxnSpPr>
          <p:cNvPr id="56" name="直線單箭頭接點 55">
            <a:extLst>
              <a:ext uri="{FF2B5EF4-FFF2-40B4-BE49-F238E27FC236}">
                <a16:creationId xmlns:a16="http://schemas.microsoft.com/office/drawing/2014/main" id="{4F528AD3-B144-4A3F-A8DA-2E86FFAD5D9A}"/>
              </a:ext>
            </a:extLst>
          </p:cNvPr>
          <p:cNvCxnSpPr>
            <a:cxnSpLocks/>
            <a:stCxn id="50" idx="3"/>
            <a:endCxn id="49" idx="1"/>
          </p:cNvCxnSpPr>
          <p:nvPr/>
        </p:nvCxnSpPr>
        <p:spPr>
          <a:xfrm>
            <a:off x="4556948" y="5221943"/>
            <a:ext cx="182862"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單箭頭接點 56">
            <a:extLst>
              <a:ext uri="{FF2B5EF4-FFF2-40B4-BE49-F238E27FC236}">
                <a16:creationId xmlns:a16="http://schemas.microsoft.com/office/drawing/2014/main" id="{E8DD6200-1F8B-4C0E-AC7F-461E8BE3B430}"/>
              </a:ext>
            </a:extLst>
          </p:cNvPr>
          <p:cNvCxnSpPr>
            <a:cxnSpLocks/>
            <a:stCxn id="49" idx="3"/>
            <a:endCxn id="51" idx="1"/>
          </p:cNvCxnSpPr>
          <p:nvPr/>
        </p:nvCxnSpPr>
        <p:spPr>
          <a:xfrm flipV="1">
            <a:off x="6061543" y="5212821"/>
            <a:ext cx="179070" cy="9122"/>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8" name="文字方塊 18">
            <a:extLst>
              <a:ext uri="{FF2B5EF4-FFF2-40B4-BE49-F238E27FC236}">
                <a16:creationId xmlns:a16="http://schemas.microsoft.com/office/drawing/2014/main" id="{CE09C023-F77C-45DD-BFE0-34676839C674}"/>
              </a:ext>
            </a:extLst>
          </p:cNvPr>
          <p:cNvSpPr txBox="1"/>
          <p:nvPr/>
        </p:nvSpPr>
        <p:spPr>
          <a:xfrm>
            <a:off x="4650535" y="4413635"/>
            <a:ext cx="1497600" cy="369332"/>
          </a:xfrm>
          <a:prstGeom prst="rect">
            <a:avLst/>
          </a:prstGeom>
          <a:noFill/>
        </p:spPr>
        <p:txBody>
          <a:bodyPr wrap="square" rtlCol="0">
            <a:no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Inverse CRF</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sp>
        <p:nvSpPr>
          <p:cNvPr id="59" name="文字方塊 58">
            <a:extLst>
              <a:ext uri="{FF2B5EF4-FFF2-40B4-BE49-F238E27FC236}">
                <a16:creationId xmlns:a16="http://schemas.microsoft.com/office/drawing/2014/main" id="{A5F68293-FFF6-4AC8-A94F-57D8A46F1D04}"/>
              </a:ext>
            </a:extLst>
          </p:cNvPr>
          <p:cNvSpPr txBox="1"/>
          <p:nvPr/>
        </p:nvSpPr>
        <p:spPr>
          <a:xfrm>
            <a:off x="507681" y="0"/>
            <a:ext cx="11177035" cy="1077218"/>
          </a:xfrm>
          <a:prstGeom prst="rect">
            <a:avLst/>
          </a:prstGeom>
          <a:noFill/>
        </p:spPr>
        <p:txBody>
          <a:bodyPr wrap="none" rtlCol="0">
            <a:spAutoFit/>
          </a:bodyPr>
          <a:lstStyle/>
          <a:p>
            <a:pPr algn="ctr"/>
            <a:r>
              <a:rPr lang="en-US" altLang="zh-TW" sz="3200" dirty="0">
                <a:solidFill>
                  <a:srgbClr val="002060"/>
                </a:solidFill>
              </a:rPr>
              <a:t>Approach</a:t>
            </a:r>
          </a:p>
          <a:p>
            <a:pPr algn="ctr"/>
            <a:r>
              <a:rPr lang="en-US" altLang="zh-TW" sz="3200" dirty="0"/>
              <a:t>Learning to </a:t>
            </a:r>
            <a:r>
              <a:rPr lang="en-US" altLang="zh-TW" sz="3200" i="1" dirty="0"/>
              <a:t>reverse</a:t>
            </a:r>
            <a:r>
              <a:rPr lang="en-US" altLang="zh-TW" sz="3200" dirty="0"/>
              <a:t> each step of the LDR</a:t>
            </a:r>
            <a:r>
              <a:rPr lang="zh-TW" altLang="en-US" sz="3200" dirty="0"/>
              <a:t> </a:t>
            </a:r>
            <a:r>
              <a:rPr lang="en-US" altLang="zh-TW" sz="3200" dirty="0"/>
              <a:t>image formation pipeline</a:t>
            </a:r>
            <a:endParaRPr lang="zh-TW" altLang="en-US" sz="3200" dirty="0"/>
          </a:p>
        </p:txBody>
      </p:sp>
      <p:pic>
        <p:nvPicPr>
          <p:cNvPr id="62" name="圖片 6">
            <a:extLst>
              <a:ext uri="{FF2B5EF4-FFF2-40B4-BE49-F238E27FC236}">
                <a16:creationId xmlns:a16="http://schemas.microsoft.com/office/drawing/2014/main" id="{C2EA487C-20D6-254D-8194-2F4428C228D3}"/>
              </a:ext>
            </a:extLst>
          </p:cNvPr>
          <p:cNvPicPr>
            <a:picLocks noChangeAspect="1"/>
          </p:cNvPicPr>
          <p:nvPr/>
        </p:nvPicPr>
        <p:blipFill>
          <a:blip r:embed="rId8"/>
          <a:stretch>
            <a:fillRect/>
          </a:stretch>
        </p:blipFill>
        <p:spPr>
          <a:xfrm>
            <a:off x="7292541" y="1068146"/>
            <a:ext cx="952560" cy="941601"/>
          </a:xfrm>
          <a:prstGeom prst="rect">
            <a:avLst/>
          </a:prstGeom>
        </p:spPr>
      </p:pic>
      <p:sp>
        <p:nvSpPr>
          <p:cNvPr id="65" name="文字方塊 61">
            <a:extLst>
              <a:ext uri="{FF2B5EF4-FFF2-40B4-BE49-F238E27FC236}">
                <a16:creationId xmlns:a16="http://schemas.microsoft.com/office/drawing/2014/main" id="{156F4F28-7353-1648-A9E4-38161E7693D2}"/>
              </a:ext>
            </a:extLst>
          </p:cNvPr>
          <p:cNvSpPr txBox="1"/>
          <p:nvPr/>
        </p:nvSpPr>
        <p:spPr>
          <a:xfrm>
            <a:off x="7072637" y="2001029"/>
            <a:ext cx="1392369"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Linear 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sp>
        <p:nvSpPr>
          <p:cNvPr id="68" name="文字方塊 60">
            <a:extLst>
              <a:ext uri="{FF2B5EF4-FFF2-40B4-BE49-F238E27FC236}">
                <a16:creationId xmlns:a16="http://schemas.microsoft.com/office/drawing/2014/main" id="{0FBF47C7-BA0A-E64B-9DA8-7F0A00E1DDC5}"/>
              </a:ext>
            </a:extLst>
          </p:cNvPr>
          <p:cNvSpPr txBox="1"/>
          <p:nvPr/>
        </p:nvSpPr>
        <p:spPr>
          <a:xfrm>
            <a:off x="5267552" y="2159525"/>
            <a:ext cx="1919738" cy="646331"/>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dirty="0">
                <a:latin typeface="Times New Roman" panose="02020603050405020304" pitchFamily="18" charset="0"/>
                <a:cs typeface="Times New Roman" panose="02020603050405020304" pitchFamily="18" charset="0"/>
              </a:rPr>
              <a:t>Non-linear mapping</a:t>
            </a:r>
            <a:endParaRPr lang="zh-TW" altLang="en-US" sz="1800" dirty="0">
              <a:latin typeface="Times New Roman" panose="02020603050405020304" pitchFamily="18" charset="0"/>
              <a:cs typeface="Times New Roman" panose="02020603050405020304" pitchFamily="18" charset="0"/>
            </a:endParaRPr>
          </a:p>
        </p:txBody>
      </p:sp>
      <p:sp>
        <p:nvSpPr>
          <p:cNvPr id="69" name="文字方塊 61">
            <a:extLst>
              <a:ext uri="{FF2B5EF4-FFF2-40B4-BE49-F238E27FC236}">
                <a16:creationId xmlns:a16="http://schemas.microsoft.com/office/drawing/2014/main" id="{F86D2076-B5FE-6E4A-832A-AB4EDD0DC624}"/>
              </a:ext>
            </a:extLst>
          </p:cNvPr>
          <p:cNvSpPr txBox="1"/>
          <p:nvPr/>
        </p:nvSpPr>
        <p:spPr>
          <a:xfrm>
            <a:off x="3505730" y="2001029"/>
            <a:ext cx="1789913"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Non-linear 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cxnSp>
        <p:nvCxnSpPr>
          <p:cNvPr id="71" name="直線單箭頭接點 15">
            <a:extLst>
              <a:ext uri="{FF2B5EF4-FFF2-40B4-BE49-F238E27FC236}">
                <a16:creationId xmlns:a16="http://schemas.microsoft.com/office/drawing/2014/main" id="{9B52DF56-23C3-6347-AC34-864F6B4F8E46}"/>
              </a:ext>
            </a:extLst>
          </p:cNvPr>
          <p:cNvCxnSpPr/>
          <p:nvPr/>
        </p:nvCxnSpPr>
        <p:spPr>
          <a:xfrm flipH="1">
            <a:off x="4875808" y="1538946"/>
            <a:ext cx="365760" cy="1"/>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72" name="直線單箭頭接點 16">
            <a:extLst>
              <a:ext uri="{FF2B5EF4-FFF2-40B4-BE49-F238E27FC236}">
                <a16:creationId xmlns:a16="http://schemas.microsoft.com/office/drawing/2014/main" id="{0AC91697-5097-434B-A0DA-32040A9F656F}"/>
              </a:ext>
            </a:extLst>
          </p:cNvPr>
          <p:cNvCxnSpPr/>
          <p:nvPr/>
        </p:nvCxnSpPr>
        <p:spPr>
          <a:xfrm flipH="1">
            <a:off x="6911759" y="1537396"/>
            <a:ext cx="365760" cy="310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76" name="圖片 20">
            <a:extLst>
              <a:ext uri="{FF2B5EF4-FFF2-40B4-BE49-F238E27FC236}">
                <a16:creationId xmlns:a16="http://schemas.microsoft.com/office/drawing/2014/main" id="{A06A8363-9B34-E343-AF61-ADB5F1B2A86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66555" y="1106946"/>
            <a:ext cx="1321733" cy="864000"/>
          </a:xfrm>
          <a:prstGeom prst="rect">
            <a:avLst/>
          </a:prstGeom>
          <a:ln w="28575">
            <a:solidFill>
              <a:schemeClr val="tx1"/>
            </a:solidFill>
          </a:ln>
        </p:spPr>
      </p:pic>
      <p:pic>
        <p:nvPicPr>
          <p:cNvPr id="77" name="圖片 21">
            <a:extLst>
              <a:ext uri="{FF2B5EF4-FFF2-40B4-BE49-F238E27FC236}">
                <a16:creationId xmlns:a16="http://schemas.microsoft.com/office/drawing/2014/main" id="{7F4B1097-294B-1A4E-8302-723033854A21}"/>
              </a:ext>
            </a:extLst>
          </p:cNvPr>
          <p:cNvPicPr>
            <a:picLocks/>
          </p:cNvPicPr>
          <p:nvPr/>
        </p:nvPicPr>
        <p:blipFill>
          <a:blip r:embed="rId10">
            <a:extLst>
              <a:ext uri="{28A0092B-C50C-407E-A947-70E740481C1C}">
                <a14:useLocalDpi xmlns:a14="http://schemas.microsoft.com/office/drawing/2010/main" val="0"/>
              </a:ext>
            </a:extLst>
          </a:blip>
          <a:stretch>
            <a:fillRect/>
          </a:stretch>
        </p:blipFill>
        <p:spPr>
          <a:xfrm>
            <a:off x="3925198" y="1067115"/>
            <a:ext cx="950976" cy="943661"/>
          </a:xfrm>
          <a:prstGeom prst="rect">
            <a:avLst/>
          </a:prstGeom>
        </p:spPr>
      </p:pic>
      <p:sp>
        <p:nvSpPr>
          <p:cNvPr id="82" name="TextBox 23">
            <a:extLst>
              <a:ext uri="{FF2B5EF4-FFF2-40B4-BE49-F238E27FC236}">
                <a16:creationId xmlns:a16="http://schemas.microsoft.com/office/drawing/2014/main" id="{DDD0E067-D4F3-6542-9D0A-A21BB43CAF41}"/>
              </a:ext>
            </a:extLst>
          </p:cNvPr>
          <p:cNvSpPr txBox="1"/>
          <p:nvPr/>
        </p:nvSpPr>
        <p:spPr>
          <a:xfrm>
            <a:off x="5788509" y="1936711"/>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irradiance</a:t>
            </a:r>
          </a:p>
        </p:txBody>
      </p:sp>
      <p:sp>
        <p:nvSpPr>
          <p:cNvPr id="83" name="TextBox 24">
            <a:extLst>
              <a:ext uri="{FF2B5EF4-FFF2-40B4-BE49-F238E27FC236}">
                <a16:creationId xmlns:a16="http://schemas.microsoft.com/office/drawing/2014/main" id="{6C708413-BFAB-5545-9743-A8C91E7A4D7D}"/>
              </a:ext>
            </a:extLst>
          </p:cNvPr>
          <p:cNvSpPr txBox="1"/>
          <p:nvPr/>
        </p:nvSpPr>
        <p:spPr>
          <a:xfrm rot="5400000">
            <a:off x="4972994" y="1400446"/>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intensity</a:t>
            </a:r>
          </a:p>
        </p:txBody>
      </p:sp>
      <p:sp>
        <p:nvSpPr>
          <p:cNvPr id="47" name="矩形 46">
            <a:extLst>
              <a:ext uri="{FF2B5EF4-FFF2-40B4-BE49-F238E27FC236}">
                <a16:creationId xmlns:a16="http://schemas.microsoft.com/office/drawing/2014/main" id="{A3CA9696-61E4-43A7-8600-873650BFB48A}"/>
              </a:ext>
            </a:extLst>
          </p:cNvPr>
          <p:cNvSpPr/>
          <p:nvPr/>
        </p:nvSpPr>
        <p:spPr>
          <a:xfrm>
            <a:off x="4856815" y="6160974"/>
            <a:ext cx="2478371" cy="584775"/>
          </a:xfrm>
          <a:prstGeom prst="rect">
            <a:avLst/>
          </a:prstGeom>
        </p:spPr>
        <p:txBody>
          <a:bodyPr wrap="none">
            <a:spAutoFit/>
          </a:bodyPr>
          <a:lstStyle/>
          <a:p>
            <a:r>
              <a:rPr lang="zh-TW" altLang="en-US" sz="3200" dirty="0"/>
              <a:t>Our approach</a:t>
            </a:r>
          </a:p>
        </p:txBody>
      </p:sp>
    </p:spTree>
    <p:extLst>
      <p:ext uri="{BB962C8B-B14F-4D97-AF65-F5344CB8AC3E}">
        <p14:creationId xmlns:p14="http://schemas.microsoft.com/office/powerpoint/2010/main" val="15890405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 name="文字方塊 58">
            <a:extLst>
              <a:ext uri="{FF2B5EF4-FFF2-40B4-BE49-F238E27FC236}">
                <a16:creationId xmlns:a16="http://schemas.microsoft.com/office/drawing/2014/main" id="{A5F68293-FFF6-4AC8-A94F-57D8A46F1D04}"/>
              </a:ext>
            </a:extLst>
          </p:cNvPr>
          <p:cNvSpPr txBox="1"/>
          <p:nvPr/>
        </p:nvSpPr>
        <p:spPr>
          <a:xfrm>
            <a:off x="4571352" y="0"/>
            <a:ext cx="3049296" cy="584775"/>
          </a:xfrm>
          <a:prstGeom prst="rect">
            <a:avLst/>
          </a:prstGeom>
          <a:noFill/>
        </p:spPr>
        <p:txBody>
          <a:bodyPr wrap="none" rtlCol="0">
            <a:spAutoFit/>
          </a:bodyPr>
          <a:lstStyle/>
          <a:p>
            <a:pPr algn="ctr"/>
            <a:r>
              <a:rPr lang="en-US" altLang="zh-TW" sz="3200" dirty="0">
                <a:solidFill>
                  <a:srgbClr val="002060"/>
                </a:solidFill>
              </a:rPr>
              <a:t>Linearization-Net</a:t>
            </a:r>
          </a:p>
        </p:txBody>
      </p:sp>
      <p:sp>
        <p:nvSpPr>
          <p:cNvPr id="10" name="TextBox 3">
            <a:extLst>
              <a:ext uri="{FF2B5EF4-FFF2-40B4-BE49-F238E27FC236}">
                <a16:creationId xmlns:a16="http://schemas.microsoft.com/office/drawing/2014/main" id="{007D06FF-558A-4541-B2DB-65A6EE8C0F6C}"/>
              </a:ext>
            </a:extLst>
          </p:cNvPr>
          <p:cNvSpPr txBox="1"/>
          <p:nvPr/>
        </p:nvSpPr>
        <p:spPr>
          <a:xfrm>
            <a:off x="1051738" y="3030997"/>
            <a:ext cx="1924616" cy="35263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ea typeface="Times New Roman" charset="0"/>
                <a:cs typeface="Times New Roman" charset="0"/>
              </a:rPr>
              <a:t>Non-linear LDR</a:t>
            </a:r>
          </a:p>
        </p:txBody>
      </p:sp>
      <p:pic>
        <p:nvPicPr>
          <p:cNvPr id="35" name="圖片 34">
            <a:extLst>
              <a:ext uri="{FF2B5EF4-FFF2-40B4-BE49-F238E27FC236}">
                <a16:creationId xmlns:a16="http://schemas.microsoft.com/office/drawing/2014/main" id="{57AF1273-7925-4AA4-B2B4-7539E9C1F0DC}"/>
              </a:ext>
            </a:extLst>
          </p:cNvPr>
          <p:cNvPicPr>
            <a:picLocks noChangeAspect="1"/>
          </p:cNvPicPr>
          <p:nvPr/>
        </p:nvPicPr>
        <p:blipFill>
          <a:blip r:embed="rId3"/>
          <a:stretch>
            <a:fillRect/>
          </a:stretch>
        </p:blipFill>
        <p:spPr>
          <a:xfrm>
            <a:off x="1456278" y="1890747"/>
            <a:ext cx="1137412" cy="1137412"/>
          </a:xfrm>
          <a:prstGeom prst="rect">
            <a:avLst/>
          </a:prstGeom>
        </p:spPr>
      </p:pic>
      <p:grpSp>
        <p:nvGrpSpPr>
          <p:cNvPr id="6" name="群組 5">
            <a:extLst>
              <a:ext uri="{FF2B5EF4-FFF2-40B4-BE49-F238E27FC236}">
                <a16:creationId xmlns:a16="http://schemas.microsoft.com/office/drawing/2014/main" id="{DF45D3D9-083C-4A39-ABD6-D5F5D99D1460}"/>
              </a:ext>
            </a:extLst>
          </p:cNvPr>
          <p:cNvGrpSpPr/>
          <p:nvPr/>
        </p:nvGrpSpPr>
        <p:grpSpPr>
          <a:xfrm>
            <a:off x="3112391" y="4429862"/>
            <a:ext cx="4891485" cy="1346975"/>
            <a:chOff x="3112391" y="4429862"/>
            <a:chExt cx="4891485" cy="1346975"/>
          </a:xfrm>
        </p:grpSpPr>
        <p:sp>
          <p:nvSpPr>
            <p:cNvPr id="14" name="Rounded Rectangle 114">
              <a:extLst>
                <a:ext uri="{FF2B5EF4-FFF2-40B4-BE49-F238E27FC236}">
                  <a16:creationId xmlns:a16="http://schemas.microsoft.com/office/drawing/2014/main" id="{7A8C8CB1-F5E7-4EC2-AA7E-92C68A9351DA}"/>
                </a:ext>
              </a:extLst>
            </p:cNvPr>
            <p:cNvSpPr/>
            <p:nvPr/>
          </p:nvSpPr>
          <p:spPr>
            <a:xfrm>
              <a:off x="5760179" y="4429862"/>
              <a:ext cx="1817389" cy="944755"/>
            </a:xfrm>
            <a:prstGeom prst="roundRect">
              <a:avLst/>
            </a:prstGeom>
            <a:solidFill>
              <a:schemeClr val="accent2">
                <a:lumMod val="60000"/>
                <a:lumOff val="40000"/>
              </a:schemeClr>
            </a:solidFill>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en-US" altLang="zh-TW" dirty="0">
                  <a:ea typeface="Times New Roman" charset="0"/>
                  <a:cs typeface="Times New Roman" charset="0"/>
                </a:rPr>
                <a:t>Monotonically increasing constraint</a:t>
              </a:r>
            </a:p>
          </p:txBody>
        </p:sp>
        <p:grpSp>
          <p:nvGrpSpPr>
            <p:cNvPr id="15" name="Group 115">
              <a:extLst>
                <a:ext uri="{FF2B5EF4-FFF2-40B4-BE49-F238E27FC236}">
                  <a16:creationId xmlns:a16="http://schemas.microsoft.com/office/drawing/2014/main" id="{3C2E3A77-C317-441F-94F3-3355450FDEE7}"/>
                </a:ext>
              </a:extLst>
            </p:cNvPr>
            <p:cNvGrpSpPr/>
            <p:nvPr/>
          </p:nvGrpSpPr>
          <p:grpSpPr>
            <a:xfrm>
              <a:off x="3824775" y="4451837"/>
              <a:ext cx="1297556" cy="900803"/>
              <a:chOff x="9185564" y="5748247"/>
              <a:chExt cx="2427322" cy="1580809"/>
            </a:xfrm>
          </p:grpSpPr>
          <p:sp>
            <p:nvSpPr>
              <p:cNvPr id="70" name="Rectangle 180">
                <a:extLst>
                  <a:ext uri="{FF2B5EF4-FFF2-40B4-BE49-F238E27FC236}">
                    <a16:creationId xmlns:a16="http://schemas.microsoft.com/office/drawing/2014/main" id="{B95E57F4-49D2-49D2-8ACA-77CAFE2871C3}"/>
                  </a:ext>
                </a:extLst>
              </p:cNvPr>
              <p:cNvSpPr/>
              <p:nvPr/>
            </p:nvSpPr>
            <p:spPr>
              <a:xfrm>
                <a:off x="9185564" y="5748247"/>
                <a:ext cx="2427322" cy="158080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400"/>
              </a:p>
            </p:txBody>
          </p:sp>
          <p:sp>
            <p:nvSpPr>
              <p:cNvPr id="71" name="Freeform 181">
                <a:extLst>
                  <a:ext uri="{FF2B5EF4-FFF2-40B4-BE49-F238E27FC236}">
                    <a16:creationId xmlns:a16="http://schemas.microsoft.com/office/drawing/2014/main" id="{5A4193C2-9CEA-40C3-BAAC-D8ADE107E279}"/>
                  </a:ext>
                </a:extLst>
              </p:cNvPr>
              <p:cNvSpPr/>
              <p:nvPr/>
            </p:nvSpPr>
            <p:spPr>
              <a:xfrm>
                <a:off x="9185564" y="5748248"/>
                <a:ext cx="2427322" cy="1580808"/>
              </a:xfrm>
              <a:custGeom>
                <a:avLst/>
                <a:gdLst>
                  <a:gd name="connsiteX0" fmla="*/ 0 w 1775012"/>
                  <a:gd name="connsiteY0" fmla="*/ 1216959 h 1216959"/>
                  <a:gd name="connsiteX1" fmla="*/ 1109382 w 1775012"/>
                  <a:gd name="connsiteY1" fmla="*/ 948017 h 1216959"/>
                  <a:gd name="connsiteX2" fmla="*/ 1775012 w 1775012"/>
                  <a:gd name="connsiteY2" fmla="*/ 0 h 1216959"/>
                </a:gdLst>
                <a:ahLst/>
                <a:cxnLst>
                  <a:cxn ang="0">
                    <a:pos x="connsiteX0" y="connsiteY0"/>
                  </a:cxn>
                  <a:cxn ang="0">
                    <a:pos x="connsiteX1" y="connsiteY1"/>
                  </a:cxn>
                  <a:cxn ang="0">
                    <a:pos x="connsiteX2" y="connsiteY2"/>
                  </a:cxn>
                </a:cxnLst>
                <a:rect l="l" t="t" r="r" b="b"/>
                <a:pathLst>
                  <a:path w="1775012" h="1216959">
                    <a:moveTo>
                      <a:pt x="0" y="1216959"/>
                    </a:moveTo>
                    <a:cubicBezTo>
                      <a:pt x="406773" y="1183901"/>
                      <a:pt x="813547" y="1150843"/>
                      <a:pt x="1109382" y="948017"/>
                    </a:cubicBezTo>
                    <a:cubicBezTo>
                      <a:pt x="1405217" y="745190"/>
                      <a:pt x="1775012" y="0"/>
                      <a:pt x="1775012"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400"/>
              </a:p>
            </p:txBody>
          </p:sp>
        </p:grpSp>
        <p:cxnSp>
          <p:nvCxnSpPr>
            <p:cNvPr id="27" name="Straight Arrow Connector 205">
              <a:extLst>
                <a:ext uri="{FF2B5EF4-FFF2-40B4-BE49-F238E27FC236}">
                  <a16:creationId xmlns:a16="http://schemas.microsoft.com/office/drawing/2014/main" id="{45AEDA94-B856-4E72-99A8-D2D3AADE1EBB}"/>
                </a:ext>
              </a:extLst>
            </p:cNvPr>
            <p:cNvCxnSpPr>
              <a:stCxn id="68" idx="1"/>
              <a:endCxn id="14" idx="3"/>
            </p:cNvCxnSpPr>
            <p:nvPr/>
          </p:nvCxnSpPr>
          <p:spPr>
            <a:xfrm flipH="1">
              <a:off x="7577567" y="4902239"/>
              <a:ext cx="426309" cy="0"/>
            </a:xfrm>
            <a:prstGeom prst="straightConnector1">
              <a:avLst/>
            </a:prstGeom>
            <a:ln w="38100">
              <a:solidFill>
                <a:schemeClr val="bg1">
                  <a:lumMod val="65000"/>
                </a:schemeClr>
              </a:solidFill>
              <a:prstDash val="soli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212">
                  <a:extLst>
                    <a:ext uri="{FF2B5EF4-FFF2-40B4-BE49-F238E27FC236}">
                      <a16:creationId xmlns:a16="http://schemas.microsoft.com/office/drawing/2014/main" id="{00D77B82-6283-4089-92F1-4CB72C807449}"/>
                    </a:ext>
                  </a:extLst>
                </p:cNvPr>
                <p:cNvSpPr txBox="1"/>
                <p:nvPr/>
              </p:nvSpPr>
              <p:spPr>
                <a:xfrm>
                  <a:off x="3112391" y="5424199"/>
                  <a:ext cx="2722323" cy="35263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ea typeface="Times New Roman" charset="0"/>
                      <a:cs typeface="Times New Roman" charset="0"/>
                    </a:rPr>
                    <a:t>Recovered inverse CRF </a:t>
                  </a:r>
                  <a14:m>
                    <m:oMath xmlns:m="http://schemas.openxmlformats.org/officeDocument/2006/math">
                      <m:acc>
                        <m:accPr>
                          <m:chr m:val="̃"/>
                          <m:ctrlPr>
                            <a:rPr lang="en-US" altLang="zh-TW" i="1" smtClean="0">
                              <a:latin typeface="Cambria Math" panose="02040503050406030204" pitchFamily="18" charset="0"/>
                              <a:cs typeface="Times New Roman" panose="02020603050405020304" pitchFamily="18" charset="0"/>
                            </a:rPr>
                          </m:ctrlPr>
                        </m:accPr>
                        <m:e>
                          <m:r>
                            <a:rPr lang="en-US" altLang="zh-TW" b="0" i="1" smtClean="0">
                              <a:latin typeface="Cambria Math" panose="02040503050406030204" pitchFamily="18" charset="0"/>
                              <a:cs typeface="Times New Roman" panose="02020603050405020304" pitchFamily="18" charset="0"/>
                            </a:rPr>
                            <m:t>𝑔</m:t>
                          </m:r>
                        </m:e>
                      </m:acc>
                    </m:oMath>
                  </a14:m>
                  <a:endParaRPr lang="en-US" dirty="0">
                    <a:ea typeface="Times New Roman" charset="0"/>
                    <a:cs typeface="Times New Roman" charset="0"/>
                  </a:endParaRPr>
                </a:p>
              </p:txBody>
            </p:sp>
          </mc:Choice>
          <mc:Fallback xmlns="">
            <p:sp>
              <p:nvSpPr>
                <p:cNvPr id="31" name="TextBox 212">
                  <a:extLst>
                    <a:ext uri="{FF2B5EF4-FFF2-40B4-BE49-F238E27FC236}">
                      <a16:creationId xmlns:a16="http://schemas.microsoft.com/office/drawing/2014/main" id="{00D77B82-6283-4089-92F1-4CB72C807449}"/>
                    </a:ext>
                  </a:extLst>
                </p:cNvPr>
                <p:cNvSpPr txBox="1">
                  <a:spLocks noRot="1" noChangeAspect="1" noMove="1" noResize="1" noEditPoints="1" noAdjustHandles="1" noChangeArrowheads="1" noChangeShapeType="1" noTextEdit="1"/>
                </p:cNvSpPr>
                <p:nvPr/>
              </p:nvSpPr>
              <p:spPr>
                <a:xfrm>
                  <a:off x="3112391" y="5424199"/>
                  <a:ext cx="2722323" cy="352638"/>
                </a:xfrm>
                <a:prstGeom prst="rect">
                  <a:avLst/>
                </a:prstGeom>
                <a:blipFill>
                  <a:blip r:embed="rId4"/>
                  <a:stretch>
                    <a:fillRect t="-10345" r="-4260" b="-31034"/>
                  </a:stretch>
                </a:blipFill>
              </p:spPr>
              <p:txBody>
                <a:bodyPr/>
                <a:lstStyle/>
                <a:p>
                  <a:r>
                    <a:rPr lang="zh-TW" altLang="en-US">
                      <a:noFill/>
                    </a:rPr>
                    <a:t> </a:t>
                  </a:r>
                </a:p>
              </p:txBody>
            </p:sp>
          </mc:Fallback>
        </mc:AlternateContent>
        <p:cxnSp>
          <p:nvCxnSpPr>
            <p:cNvPr id="36" name="Straight Arrow Connector 204">
              <a:extLst>
                <a:ext uri="{FF2B5EF4-FFF2-40B4-BE49-F238E27FC236}">
                  <a16:creationId xmlns:a16="http://schemas.microsoft.com/office/drawing/2014/main" id="{59E00FC9-D05D-4435-BDBB-37D4EA30BBAA}"/>
                </a:ext>
              </a:extLst>
            </p:cNvPr>
            <p:cNvCxnSpPr>
              <a:stCxn id="14" idx="1"/>
              <a:endCxn id="70" idx="3"/>
            </p:cNvCxnSpPr>
            <p:nvPr/>
          </p:nvCxnSpPr>
          <p:spPr>
            <a:xfrm flipH="1" flipV="1">
              <a:off x="5122331" y="4902238"/>
              <a:ext cx="637847" cy="1"/>
            </a:xfrm>
            <a:prstGeom prst="straightConnector1">
              <a:avLst/>
            </a:prstGeom>
            <a:ln w="38100">
              <a:solidFill>
                <a:schemeClr val="bg1">
                  <a:lumMod val="6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grpSp>
      <p:grpSp>
        <p:nvGrpSpPr>
          <p:cNvPr id="73" name="群組 72">
            <a:extLst>
              <a:ext uri="{FF2B5EF4-FFF2-40B4-BE49-F238E27FC236}">
                <a16:creationId xmlns:a16="http://schemas.microsoft.com/office/drawing/2014/main" id="{8BC56591-3A62-43BB-870D-57F52B986FB3}"/>
              </a:ext>
            </a:extLst>
          </p:cNvPr>
          <p:cNvGrpSpPr/>
          <p:nvPr/>
        </p:nvGrpSpPr>
        <p:grpSpPr>
          <a:xfrm>
            <a:off x="797188" y="5776838"/>
            <a:ext cx="4448067" cy="939642"/>
            <a:chOff x="797188" y="5776838"/>
            <a:chExt cx="4448067" cy="939642"/>
          </a:xfrm>
        </p:grpSpPr>
        <mc:AlternateContent xmlns:mc="http://schemas.openxmlformats.org/markup-compatibility/2006" xmlns:a14="http://schemas.microsoft.com/office/drawing/2010/main">
          <mc:Choice Requires="a14">
            <p:sp>
              <p:nvSpPr>
                <p:cNvPr id="37" name="Rounded Rectangle 1">
                  <a:extLst>
                    <a:ext uri="{FF2B5EF4-FFF2-40B4-BE49-F238E27FC236}">
                      <a16:creationId xmlns:a16="http://schemas.microsoft.com/office/drawing/2014/main" id="{CA75808C-82AE-4093-B699-756D8916C914}"/>
                    </a:ext>
                  </a:extLst>
                </p:cNvPr>
                <p:cNvSpPr/>
                <p:nvPr/>
              </p:nvSpPr>
              <p:spPr>
                <a:xfrm>
                  <a:off x="3701851" y="6109860"/>
                  <a:ext cx="1543404" cy="6066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en-US" dirty="0">
                      <a:ea typeface="Times New Roman" charset="0"/>
                      <a:cs typeface="Times New Roman" charset="0"/>
                    </a:rPr>
                    <a:t>Inverse CRF loss </a:t>
                  </a:r>
                  <a14:m>
                    <m:oMath xmlns:m="http://schemas.openxmlformats.org/officeDocument/2006/math">
                      <m:sSub>
                        <m:sSubPr>
                          <m:ctrlPr>
                            <a:rPr lang="en-US" i="1">
                              <a:latin typeface="Cambria Math" panose="02040503050406030204" pitchFamily="18" charset="0"/>
                              <a:ea typeface="Times New Roman" charset="0"/>
                              <a:cs typeface="Times New Roman" charset="0"/>
                            </a:rPr>
                          </m:ctrlPr>
                        </m:sSubPr>
                        <m:e>
                          <m:r>
                            <a:rPr lang="en-US" i="1">
                              <a:latin typeface="Cambria Math" panose="02040503050406030204" pitchFamily="18" charset="0"/>
                              <a:ea typeface="Times New Roman" charset="0"/>
                              <a:cs typeface="Times New Roman" charset="0"/>
                            </a:rPr>
                            <m:t>ℒ</m:t>
                          </m:r>
                        </m:e>
                        <m:sub>
                          <m:r>
                            <m:rPr>
                              <m:sty m:val="p"/>
                            </m:rPr>
                            <a:rPr lang="en-US">
                              <a:latin typeface="Cambria Math" panose="02040503050406030204" pitchFamily="18" charset="0"/>
                              <a:ea typeface="Times New Roman" charset="0"/>
                              <a:cs typeface="Times New Roman" charset="0"/>
                            </a:rPr>
                            <m:t>crf</m:t>
                          </m:r>
                        </m:sub>
                      </m:sSub>
                    </m:oMath>
                  </a14:m>
                  <a:endParaRPr lang="en-US" dirty="0">
                    <a:ea typeface="Times New Roman" charset="0"/>
                    <a:cs typeface="Times New Roman" charset="0"/>
                  </a:endParaRPr>
                </a:p>
              </p:txBody>
            </p:sp>
          </mc:Choice>
          <mc:Fallback xmlns="">
            <p:sp>
              <p:nvSpPr>
                <p:cNvPr id="37" name="Rounded Rectangle 1">
                  <a:extLst>
                    <a:ext uri="{FF2B5EF4-FFF2-40B4-BE49-F238E27FC236}">
                      <a16:creationId xmlns:a16="http://schemas.microsoft.com/office/drawing/2014/main" id="{CA75808C-82AE-4093-B699-756D8916C914}"/>
                    </a:ext>
                  </a:extLst>
                </p:cNvPr>
                <p:cNvSpPr>
                  <a:spLocks noRot="1" noChangeAspect="1" noMove="1" noResize="1" noEditPoints="1" noAdjustHandles="1" noChangeArrowheads="1" noChangeShapeType="1" noTextEdit="1"/>
                </p:cNvSpPr>
                <p:nvPr/>
              </p:nvSpPr>
              <p:spPr>
                <a:xfrm>
                  <a:off x="3701851" y="6109860"/>
                  <a:ext cx="1543404" cy="606620"/>
                </a:xfrm>
                <a:prstGeom prst="roundRect">
                  <a:avLst/>
                </a:prstGeom>
                <a:blipFill>
                  <a:blip r:embed="rId5"/>
                  <a:stretch>
                    <a:fillRect t="-6863" b="-1764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8" name="Rounded Rectangle 78">
                  <a:extLst>
                    <a:ext uri="{FF2B5EF4-FFF2-40B4-BE49-F238E27FC236}">
                      <a16:creationId xmlns:a16="http://schemas.microsoft.com/office/drawing/2014/main" id="{6DE82CD7-8DF5-47C0-A3D9-63B77CE4C3BE}"/>
                    </a:ext>
                  </a:extLst>
                </p:cNvPr>
                <p:cNvSpPr/>
                <p:nvPr/>
              </p:nvSpPr>
              <p:spPr>
                <a:xfrm>
                  <a:off x="797188" y="6109861"/>
                  <a:ext cx="2430764" cy="60661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en-US" dirty="0">
                      <a:ea typeface="Times New Roman" charset="0"/>
                      <a:cs typeface="Times New Roman" charset="0"/>
                    </a:rPr>
                    <a:t>Linear image reconstruction loss </a:t>
                  </a:r>
                  <a14:m>
                    <m:oMath xmlns:m="http://schemas.openxmlformats.org/officeDocument/2006/math">
                      <m:sSub>
                        <m:sSubPr>
                          <m:ctrlPr>
                            <a:rPr lang="en-US" i="1">
                              <a:latin typeface="Cambria Math" panose="02040503050406030204" pitchFamily="18" charset="0"/>
                              <a:ea typeface="Times New Roman" charset="0"/>
                              <a:cs typeface="Times New Roman" charset="0"/>
                            </a:rPr>
                          </m:ctrlPr>
                        </m:sSubPr>
                        <m:e>
                          <m:r>
                            <a:rPr lang="en-US" i="1">
                              <a:latin typeface="Cambria Math" panose="02040503050406030204" pitchFamily="18" charset="0"/>
                              <a:ea typeface="Times New Roman" charset="0"/>
                              <a:cs typeface="Times New Roman" charset="0"/>
                            </a:rPr>
                            <m:t>ℒ</m:t>
                          </m:r>
                        </m:e>
                        <m:sub>
                          <m:r>
                            <m:rPr>
                              <m:sty m:val="p"/>
                            </m:rPr>
                            <a:rPr lang="en-US">
                              <a:latin typeface="Cambria Math" panose="02040503050406030204" pitchFamily="18" charset="0"/>
                              <a:ea typeface="Times New Roman" charset="0"/>
                              <a:cs typeface="Times New Roman" charset="0"/>
                            </a:rPr>
                            <m:t>lin</m:t>
                          </m:r>
                        </m:sub>
                      </m:sSub>
                    </m:oMath>
                  </a14:m>
                  <a:endParaRPr lang="en-US" dirty="0">
                    <a:ea typeface="Times New Roman" charset="0"/>
                    <a:cs typeface="Times New Roman" charset="0"/>
                  </a:endParaRPr>
                </a:p>
              </p:txBody>
            </p:sp>
          </mc:Choice>
          <mc:Fallback xmlns="">
            <p:sp>
              <p:nvSpPr>
                <p:cNvPr id="38" name="Rounded Rectangle 78">
                  <a:extLst>
                    <a:ext uri="{FF2B5EF4-FFF2-40B4-BE49-F238E27FC236}">
                      <a16:creationId xmlns:a16="http://schemas.microsoft.com/office/drawing/2014/main" id="{6DE82CD7-8DF5-47C0-A3D9-63B77CE4C3BE}"/>
                    </a:ext>
                  </a:extLst>
                </p:cNvPr>
                <p:cNvSpPr>
                  <a:spLocks noRot="1" noChangeAspect="1" noMove="1" noResize="1" noEditPoints="1" noAdjustHandles="1" noChangeArrowheads="1" noChangeShapeType="1" noTextEdit="1"/>
                </p:cNvSpPr>
                <p:nvPr/>
              </p:nvSpPr>
              <p:spPr>
                <a:xfrm>
                  <a:off x="797188" y="6109861"/>
                  <a:ext cx="2430764" cy="606619"/>
                </a:xfrm>
                <a:prstGeom prst="roundRect">
                  <a:avLst/>
                </a:prstGeom>
                <a:blipFill>
                  <a:blip r:embed="rId6"/>
                  <a:stretch>
                    <a:fillRect l="-499" t="-6863" b="-17647"/>
                  </a:stretch>
                </a:blipFill>
              </p:spPr>
              <p:txBody>
                <a:bodyPr/>
                <a:lstStyle/>
                <a:p>
                  <a:r>
                    <a:rPr lang="zh-TW" altLang="en-US">
                      <a:noFill/>
                    </a:rPr>
                    <a:t> </a:t>
                  </a:r>
                </a:p>
              </p:txBody>
            </p:sp>
          </mc:Fallback>
        </mc:AlternateContent>
        <p:cxnSp>
          <p:nvCxnSpPr>
            <p:cNvPr id="39" name="Straight Arrow Connector 7">
              <a:extLst>
                <a:ext uri="{FF2B5EF4-FFF2-40B4-BE49-F238E27FC236}">
                  <a16:creationId xmlns:a16="http://schemas.microsoft.com/office/drawing/2014/main" id="{4EA8B6A7-0087-4B5B-BC60-C6132A1E5D7E}"/>
                </a:ext>
              </a:extLst>
            </p:cNvPr>
            <p:cNvCxnSpPr>
              <a:stCxn id="31" idx="2"/>
            </p:cNvCxnSpPr>
            <p:nvPr/>
          </p:nvCxnSpPr>
          <p:spPr>
            <a:xfrm>
              <a:off x="4473553" y="5776838"/>
              <a:ext cx="1" cy="333022"/>
            </a:xfrm>
            <a:prstGeom prst="straightConnector1">
              <a:avLst/>
            </a:prstGeom>
            <a:ln w="3810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83">
              <a:extLst>
                <a:ext uri="{FF2B5EF4-FFF2-40B4-BE49-F238E27FC236}">
                  <a16:creationId xmlns:a16="http://schemas.microsoft.com/office/drawing/2014/main" id="{BB9E05B1-C905-471B-AAEB-51F46A6A8BAD}"/>
                </a:ext>
              </a:extLst>
            </p:cNvPr>
            <p:cNvCxnSpPr>
              <a:cxnSpLocks/>
              <a:endCxn id="38" idx="0"/>
            </p:cNvCxnSpPr>
            <p:nvPr/>
          </p:nvCxnSpPr>
          <p:spPr>
            <a:xfrm flipH="1">
              <a:off x="2012569" y="5776838"/>
              <a:ext cx="6688" cy="333023"/>
            </a:xfrm>
            <a:prstGeom prst="straightConnector1">
              <a:avLst/>
            </a:prstGeom>
            <a:ln w="3810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2" name="群組 1">
            <a:extLst>
              <a:ext uri="{FF2B5EF4-FFF2-40B4-BE49-F238E27FC236}">
                <a16:creationId xmlns:a16="http://schemas.microsoft.com/office/drawing/2014/main" id="{98F95929-EB64-4CCB-A259-AD625F401EFB}"/>
              </a:ext>
            </a:extLst>
          </p:cNvPr>
          <p:cNvGrpSpPr/>
          <p:nvPr/>
        </p:nvGrpSpPr>
        <p:grpSpPr>
          <a:xfrm>
            <a:off x="2855740" y="550608"/>
            <a:ext cx="3001655" cy="3625536"/>
            <a:chOff x="2855740" y="550608"/>
            <a:chExt cx="3001655" cy="3625536"/>
          </a:xfrm>
        </p:grpSpPr>
        <p:sp>
          <p:nvSpPr>
            <p:cNvPr id="11" name="TextBox 88">
              <a:extLst>
                <a:ext uri="{FF2B5EF4-FFF2-40B4-BE49-F238E27FC236}">
                  <a16:creationId xmlns:a16="http://schemas.microsoft.com/office/drawing/2014/main" id="{B5DAA735-5E57-4136-8183-6431001A72BE}"/>
                </a:ext>
              </a:extLst>
            </p:cNvPr>
            <p:cNvSpPr txBox="1"/>
            <p:nvPr/>
          </p:nvSpPr>
          <p:spPr>
            <a:xfrm>
              <a:off x="3360307" y="1792675"/>
              <a:ext cx="2226493" cy="61711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err="1">
                  <a:ea typeface="Times New Roman" charset="0"/>
                  <a:cs typeface="Times New Roman" charset="0"/>
                </a:rPr>
                <a:t>Sobel</a:t>
              </a:r>
              <a:r>
                <a:rPr lang="en-US" dirty="0">
                  <a:ea typeface="Times New Roman" charset="0"/>
                  <a:cs typeface="Times New Roman" charset="0"/>
                </a:rPr>
                <a:t> filter responses (6-D)</a:t>
              </a:r>
            </a:p>
          </p:txBody>
        </p:sp>
        <p:sp>
          <p:nvSpPr>
            <p:cNvPr id="12" name="TextBox 89">
              <a:extLst>
                <a:ext uri="{FF2B5EF4-FFF2-40B4-BE49-F238E27FC236}">
                  <a16:creationId xmlns:a16="http://schemas.microsoft.com/office/drawing/2014/main" id="{A11B68A3-217A-43C4-98EE-9949E4A842B6}"/>
                </a:ext>
              </a:extLst>
            </p:cNvPr>
            <p:cNvSpPr txBox="1"/>
            <p:nvPr/>
          </p:nvSpPr>
          <p:spPr>
            <a:xfrm>
              <a:off x="3089711" y="3823506"/>
              <a:ext cx="2767684" cy="35263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ea typeface="Times New Roman" charset="0"/>
                  <a:cs typeface="Times New Roman" charset="0"/>
                </a:rPr>
                <a:t>Soft histogram maps (84-D)</a:t>
              </a:r>
            </a:p>
          </p:txBody>
        </p:sp>
        <p:sp>
          <p:nvSpPr>
            <p:cNvPr id="18" name="Bent Arrow 189">
              <a:extLst>
                <a:ext uri="{FF2B5EF4-FFF2-40B4-BE49-F238E27FC236}">
                  <a16:creationId xmlns:a16="http://schemas.microsoft.com/office/drawing/2014/main" id="{420BEAE6-171E-4A01-BEB8-37D21871AA10}"/>
                </a:ext>
              </a:extLst>
            </p:cNvPr>
            <p:cNvSpPr/>
            <p:nvPr/>
          </p:nvSpPr>
          <p:spPr>
            <a:xfrm>
              <a:off x="3376640" y="1265130"/>
              <a:ext cx="432523" cy="831605"/>
            </a:xfrm>
            <a:prstGeom prst="bentArrow">
              <a:avLst>
                <a:gd name="adj1" fmla="val 0"/>
                <a:gd name="adj2" fmla="val 6218"/>
                <a:gd name="adj3" fmla="val 12459"/>
                <a:gd name="adj4" fmla="val 62388"/>
              </a:avLst>
            </a:prstGeom>
            <a:solidFill>
              <a:schemeClr val="bg1">
                <a:lumMod val="65000"/>
              </a:schemeClr>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400">
                <a:solidFill>
                  <a:schemeClr val="tx1"/>
                </a:solidFill>
              </a:endParaRPr>
            </a:p>
          </p:txBody>
        </p:sp>
        <p:sp>
          <p:nvSpPr>
            <p:cNvPr id="19" name="Bent Arrow 190">
              <a:extLst>
                <a:ext uri="{FF2B5EF4-FFF2-40B4-BE49-F238E27FC236}">
                  <a16:creationId xmlns:a16="http://schemas.microsoft.com/office/drawing/2014/main" id="{B397BE82-4E32-485C-8074-4E1DEEADF5D2}"/>
                </a:ext>
              </a:extLst>
            </p:cNvPr>
            <p:cNvSpPr/>
            <p:nvPr/>
          </p:nvSpPr>
          <p:spPr>
            <a:xfrm rot="5400000" flipH="1">
              <a:off x="2719886" y="1796672"/>
              <a:ext cx="795043" cy="523336"/>
            </a:xfrm>
            <a:prstGeom prst="bentArrow">
              <a:avLst>
                <a:gd name="adj1" fmla="val 0"/>
                <a:gd name="adj2" fmla="val 0"/>
                <a:gd name="adj3" fmla="val 3304"/>
                <a:gd name="adj4" fmla="val 50880"/>
              </a:avLst>
            </a:prstGeom>
            <a:solidFill>
              <a:schemeClr val="bg1">
                <a:lumMod val="65000"/>
              </a:schemeClr>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400">
                <a:solidFill>
                  <a:schemeClr val="tx1"/>
                </a:solidFill>
              </a:endParaRPr>
            </a:p>
          </p:txBody>
        </p:sp>
        <p:sp>
          <p:nvSpPr>
            <p:cNvPr id="20" name="Bent Arrow 191">
              <a:extLst>
                <a:ext uri="{FF2B5EF4-FFF2-40B4-BE49-F238E27FC236}">
                  <a16:creationId xmlns:a16="http://schemas.microsoft.com/office/drawing/2014/main" id="{F7509176-CE23-43B4-8464-155841610D50}"/>
                </a:ext>
              </a:extLst>
            </p:cNvPr>
            <p:cNvSpPr/>
            <p:nvPr/>
          </p:nvSpPr>
          <p:spPr>
            <a:xfrm flipV="1">
              <a:off x="3376640" y="2788483"/>
              <a:ext cx="432526" cy="535162"/>
            </a:xfrm>
            <a:prstGeom prst="bentArrow">
              <a:avLst>
                <a:gd name="adj1" fmla="val 0"/>
                <a:gd name="adj2" fmla="val 5020"/>
                <a:gd name="adj3" fmla="val 10289"/>
                <a:gd name="adj4" fmla="val 62388"/>
              </a:avLst>
            </a:prstGeom>
            <a:solidFill>
              <a:schemeClr val="bg1">
                <a:lumMod val="65000"/>
              </a:schemeClr>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400">
                <a:solidFill>
                  <a:schemeClr val="tx1"/>
                </a:solidFill>
              </a:endParaRPr>
            </a:p>
          </p:txBody>
        </p:sp>
        <p:sp>
          <p:nvSpPr>
            <p:cNvPr id="21" name="Bent Arrow 192">
              <a:extLst>
                <a:ext uri="{FF2B5EF4-FFF2-40B4-BE49-F238E27FC236}">
                  <a16:creationId xmlns:a16="http://schemas.microsoft.com/office/drawing/2014/main" id="{F7687CE8-FD53-4382-9448-67A9BDA30B5A}"/>
                </a:ext>
              </a:extLst>
            </p:cNvPr>
            <p:cNvSpPr/>
            <p:nvPr/>
          </p:nvSpPr>
          <p:spPr>
            <a:xfrm rot="16200000" flipH="1" flipV="1">
              <a:off x="2892952" y="2425081"/>
              <a:ext cx="451752" cy="520495"/>
            </a:xfrm>
            <a:prstGeom prst="bentArrow">
              <a:avLst>
                <a:gd name="adj1" fmla="val 0"/>
                <a:gd name="adj2" fmla="val 0"/>
                <a:gd name="adj3" fmla="val 3304"/>
                <a:gd name="adj4" fmla="val 52224"/>
              </a:avLst>
            </a:prstGeom>
            <a:solidFill>
              <a:schemeClr val="bg1">
                <a:lumMod val="65000"/>
              </a:schemeClr>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400">
                <a:solidFill>
                  <a:schemeClr val="tx1"/>
                </a:solidFill>
              </a:endParaRPr>
            </a:p>
          </p:txBody>
        </p:sp>
        <p:grpSp>
          <p:nvGrpSpPr>
            <p:cNvPr id="41" name="Group 3">
              <a:extLst>
                <a:ext uri="{FF2B5EF4-FFF2-40B4-BE49-F238E27FC236}">
                  <a16:creationId xmlns:a16="http://schemas.microsoft.com/office/drawing/2014/main" id="{1FED44DE-A951-4C9D-8A5A-0292E0AEFBCF}"/>
                </a:ext>
              </a:extLst>
            </p:cNvPr>
            <p:cNvGrpSpPr/>
            <p:nvPr/>
          </p:nvGrpSpPr>
          <p:grpSpPr>
            <a:xfrm>
              <a:off x="3866824" y="550608"/>
              <a:ext cx="1213457" cy="1255908"/>
              <a:chOff x="4817439" y="1402325"/>
              <a:chExt cx="1463302" cy="1514493"/>
            </a:xfrm>
          </p:grpSpPr>
          <p:pic>
            <p:nvPicPr>
              <p:cNvPr id="53" name="圖片 52">
                <a:extLst>
                  <a:ext uri="{FF2B5EF4-FFF2-40B4-BE49-F238E27FC236}">
                    <a16:creationId xmlns:a16="http://schemas.microsoft.com/office/drawing/2014/main" id="{01B7E751-A08A-49F7-96F9-073D165EAC58}"/>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100000"/>
                        </a14:imgEffect>
                      </a14:imgLayer>
                    </a14:imgProps>
                  </a:ext>
                  <a:ext uri="{28A0092B-C50C-407E-A947-70E740481C1C}">
                    <a14:useLocalDpi xmlns:a14="http://schemas.microsoft.com/office/drawing/2010/main" val="0"/>
                  </a:ext>
                </a:extLst>
              </a:blip>
              <a:stretch>
                <a:fillRect/>
              </a:stretch>
            </p:blipFill>
            <p:spPr>
              <a:xfrm>
                <a:off x="5366341" y="1456147"/>
                <a:ext cx="914400" cy="914400"/>
              </a:xfrm>
              <a:prstGeom prst="rect">
                <a:avLst/>
              </a:prstGeom>
            </p:spPr>
          </p:pic>
          <p:pic>
            <p:nvPicPr>
              <p:cNvPr id="54" name="圖片 53">
                <a:extLst>
                  <a:ext uri="{FF2B5EF4-FFF2-40B4-BE49-F238E27FC236}">
                    <a16:creationId xmlns:a16="http://schemas.microsoft.com/office/drawing/2014/main" id="{FEC9486F-3F4C-4025-9E54-026E92163F23}"/>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contrast="100000"/>
                        </a14:imgEffect>
                      </a14:imgLayer>
                    </a14:imgProps>
                  </a:ext>
                  <a:ext uri="{28A0092B-C50C-407E-A947-70E740481C1C}">
                    <a14:useLocalDpi xmlns:a14="http://schemas.microsoft.com/office/drawing/2010/main" val="0"/>
                  </a:ext>
                </a:extLst>
              </a:blip>
              <a:stretch>
                <a:fillRect/>
              </a:stretch>
            </p:blipFill>
            <p:spPr>
              <a:xfrm>
                <a:off x="5000319" y="1819538"/>
                <a:ext cx="914400" cy="914400"/>
              </a:xfrm>
              <a:prstGeom prst="rect">
                <a:avLst/>
              </a:prstGeom>
            </p:spPr>
          </p:pic>
          <p:pic>
            <p:nvPicPr>
              <p:cNvPr id="55" name="圖片 54">
                <a:extLst>
                  <a:ext uri="{FF2B5EF4-FFF2-40B4-BE49-F238E27FC236}">
                    <a16:creationId xmlns:a16="http://schemas.microsoft.com/office/drawing/2014/main" id="{DD368956-5C1D-4F00-B3B4-32B92FF65E27}"/>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contrast="100000"/>
                        </a14:imgEffect>
                      </a14:imgLayer>
                    </a14:imgProps>
                  </a:ext>
                  <a:ext uri="{28A0092B-C50C-407E-A947-70E740481C1C}">
                    <a14:useLocalDpi xmlns:a14="http://schemas.microsoft.com/office/drawing/2010/main" val="0"/>
                  </a:ext>
                </a:extLst>
              </a:blip>
              <a:stretch>
                <a:fillRect/>
              </a:stretch>
            </p:blipFill>
            <p:spPr>
              <a:xfrm>
                <a:off x="4817439" y="2002418"/>
                <a:ext cx="914400" cy="914400"/>
              </a:xfrm>
              <a:prstGeom prst="rect">
                <a:avLst/>
              </a:prstGeom>
            </p:spPr>
          </p:pic>
          <mc:AlternateContent xmlns:mc="http://schemas.openxmlformats.org/markup-compatibility/2006" xmlns:a14="http://schemas.microsoft.com/office/drawing/2010/main">
            <mc:Choice Requires="a14">
              <p:sp>
                <p:nvSpPr>
                  <p:cNvPr id="56" name="矩形 55">
                    <a:extLst>
                      <a:ext uri="{FF2B5EF4-FFF2-40B4-BE49-F238E27FC236}">
                        <a16:creationId xmlns:a16="http://schemas.microsoft.com/office/drawing/2014/main" id="{E7271ED3-D8AC-4545-9CDE-5DDA41EAAA9E}"/>
                      </a:ext>
                    </a:extLst>
                  </p:cNvPr>
                  <p:cNvSpPr/>
                  <p:nvPr/>
                </p:nvSpPr>
                <p:spPr>
                  <a:xfrm flipH="1">
                    <a:off x="5043200" y="1402325"/>
                    <a:ext cx="437795" cy="425245"/>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ea typeface="Cambria Math" charset="0"/>
                              <a:cs typeface="Cambria Math" charset="0"/>
                            </a:rPr>
                            <m:t>⋰</m:t>
                          </m:r>
                        </m:oMath>
                      </m:oMathPara>
                    </a14:m>
                    <a:endParaRPr lang="en-US" altLang="zh-TW" dirty="0">
                      <a:ea typeface="Times New Roman" charset="0"/>
                      <a:cs typeface="Times New Roman" charset="0"/>
                    </a:endParaRPr>
                  </a:p>
                </p:txBody>
              </p:sp>
            </mc:Choice>
            <mc:Fallback xmlns="">
              <p:sp>
                <p:nvSpPr>
                  <p:cNvPr id="358" name="矩形 357">
                    <a:extLst>
                      <a:ext uri="{FF2B5EF4-FFF2-40B4-BE49-F238E27FC236}">
                        <a16:creationId xmlns:a16="http://schemas.microsoft.com/office/drawing/2014/main" id="{0844B59F-BB11-492F-AFE7-33B22F12DAE3}"/>
                      </a:ext>
                    </a:extLst>
                  </p:cNvPr>
                  <p:cNvSpPr>
                    <a:spLocks noRot="1" noChangeAspect="1" noMove="1" noResize="1" noEditPoints="1" noAdjustHandles="1" noChangeArrowheads="1" noChangeShapeType="1" noTextEdit="1"/>
                  </p:cNvSpPr>
                  <p:nvPr/>
                </p:nvSpPr>
                <p:spPr>
                  <a:xfrm flipH="1">
                    <a:off x="5043200" y="1402325"/>
                    <a:ext cx="437795" cy="425245"/>
                  </a:xfrm>
                  <a:prstGeom prst="rect">
                    <a:avLst/>
                  </a:prstGeom>
                  <a:blipFill>
                    <a:blip r:embed="rId38"/>
                    <a:stretch>
                      <a:fillRect/>
                    </a:stretch>
                  </a:blipFill>
                </p:spPr>
                <p:txBody>
                  <a:bodyPr/>
                  <a:lstStyle/>
                  <a:p>
                    <a:r>
                      <a:rPr lang="zh-TW" altLang="en-US">
                        <a:noFill/>
                      </a:rPr>
                      <a:t> </a:t>
                    </a:r>
                  </a:p>
                </p:txBody>
              </p:sp>
            </mc:Fallback>
          </mc:AlternateContent>
        </p:grpSp>
        <p:grpSp>
          <p:nvGrpSpPr>
            <p:cNvPr id="42" name="Group 12">
              <a:extLst>
                <a:ext uri="{FF2B5EF4-FFF2-40B4-BE49-F238E27FC236}">
                  <a16:creationId xmlns:a16="http://schemas.microsoft.com/office/drawing/2014/main" id="{E2AB3CC8-BD96-46E4-9041-6BA25993C1C7}"/>
                </a:ext>
              </a:extLst>
            </p:cNvPr>
            <p:cNvGrpSpPr/>
            <p:nvPr/>
          </p:nvGrpSpPr>
          <p:grpSpPr>
            <a:xfrm>
              <a:off x="3866824" y="2605201"/>
              <a:ext cx="1213457" cy="1247915"/>
              <a:chOff x="6793730" y="3506929"/>
              <a:chExt cx="1463302" cy="1504855"/>
            </a:xfrm>
          </p:grpSpPr>
          <p:pic>
            <p:nvPicPr>
              <p:cNvPr id="49" name="Picture 240">
                <a:extLst>
                  <a:ext uri="{FF2B5EF4-FFF2-40B4-BE49-F238E27FC236}">
                    <a16:creationId xmlns:a16="http://schemas.microsoft.com/office/drawing/2014/main" id="{D2465464-C0BB-46E5-8645-81CCEE8B36F9}"/>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7342632" y="3547872"/>
                <a:ext cx="914400" cy="914400"/>
              </a:xfrm>
              <a:prstGeom prst="rect">
                <a:avLst/>
              </a:prstGeom>
            </p:spPr>
          </p:pic>
          <p:pic>
            <p:nvPicPr>
              <p:cNvPr id="50" name="Picture 112">
                <a:extLst>
                  <a:ext uri="{FF2B5EF4-FFF2-40B4-BE49-F238E27FC236}">
                    <a16:creationId xmlns:a16="http://schemas.microsoft.com/office/drawing/2014/main" id="{4F617B20-F6AD-48DB-A476-E9CD5E822B6B}"/>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6976610" y="3914504"/>
                <a:ext cx="914400" cy="914400"/>
              </a:xfrm>
              <a:prstGeom prst="rect">
                <a:avLst/>
              </a:prstGeom>
            </p:spPr>
          </p:pic>
          <p:pic>
            <p:nvPicPr>
              <p:cNvPr id="51" name="Picture 113">
                <a:extLst>
                  <a:ext uri="{FF2B5EF4-FFF2-40B4-BE49-F238E27FC236}">
                    <a16:creationId xmlns:a16="http://schemas.microsoft.com/office/drawing/2014/main" id="{A86BD27B-F8B2-4047-A2AE-EEE19BD219E4}"/>
                  </a:ext>
                </a:extLst>
              </p:cNvPr>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6793730" y="4097384"/>
                <a:ext cx="914400" cy="914400"/>
              </a:xfrm>
              <a:prstGeom prst="rect">
                <a:avLst/>
              </a:prstGeom>
            </p:spPr>
          </p:pic>
          <mc:AlternateContent xmlns:mc="http://schemas.openxmlformats.org/markup-compatibility/2006" xmlns:a14="http://schemas.microsoft.com/office/drawing/2010/main">
            <mc:Choice Requires="a14">
              <p:sp>
                <p:nvSpPr>
                  <p:cNvPr id="52" name="矩形 51">
                    <a:extLst>
                      <a:ext uri="{FF2B5EF4-FFF2-40B4-BE49-F238E27FC236}">
                        <a16:creationId xmlns:a16="http://schemas.microsoft.com/office/drawing/2014/main" id="{AC7F446D-1293-430F-9052-C2651CBFB940}"/>
                      </a:ext>
                    </a:extLst>
                  </p:cNvPr>
                  <p:cNvSpPr/>
                  <p:nvPr/>
                </p:nvSpPr>
                <p:spPr>
                  <a:xfrm flipH="1">
                    <a:off x="7014312" y="3506929"/>
                    <a:ext cx="437795" cy="425245"/>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ea typeface="Cambria Math" charset="0"/>
                              <a:cs typeface="Cambria Math" charset="0"/>
                            </a:rPr>
                            <m:t>⋰</m:t>
                          </m:r>
                        </m:oMath>
                      </m:oMathPara>
                    </a14:m>
                    <a:endParaRPr lang="en-US" altLang="zh-TW" dirty="0">
                      <a:ea typeface="Times New Roman" charset="0"/>
                      <a:cs typeface="Times New Roman" charset="0"/>
                    </a:endParaRPr>
                  </a:p>
                </p:txBody>
              </p:sp>
            </mc:Choice>
            <mc:Fallback xmlns="">
              <p:sp>
                <p:nvSpPr>
                  <p:cNvPr id="354" name="矩形 353">
                    <a:extLst>
                      <a:ext uri="{FF2B5EF4-FFF2-40B4-BE49-F238E27FC236}">
                        <a16:creationId xmlns:a16="http://schemas.microsoft.com/office/drawing/2014/main" id="{0844B59F-BB11-492F-AFE7-33B22F12DAE3}"/>
                      </a:ext>
                    </a:extLst>
                  </p:cNvPr>
                  <p:cNvSpPr>
                    <a:spLocks noRot="1" noChangeAspect="1" noMove="1" noResize="1" noEditPoints="1" noAdjustHandles="1" noChangeArrowheads="1" noChangeShapeType="1" noTextEdit="1"/>
                  </p:cNvSpPr>
                  <p:nvPr/>
                </p:nvSpPr>
                <p:spPr>
                  <a:xfrm flipH="1">
                    <a:off x="7014312" y="3506929"/>
                    <a:ext cx="437795" cy="425245"/>
                  </a:xfrm>
                  <a:prstGeom prst="rect">
                    <a:avLst/>
                  </a:prstGeom>
                  <a:blipFill>
                    <a:blip r:embed="rId42"/>
                    <a:stretch>
                      <a:fillRect/>
                    </a:stretch>
                  </a:blipFill>
                </p:spPr>
                <p:txBody>
                  <a:bodyPr/>
                  <a:lstStyle/>
                  <a:p>
                    <a:r>
                      <a:rPr lang="zh-TW" altLang="en-US">
                        <a:noFill/>
                      </a:rPr>
                      <a:t> </a:t>
                    </a:r>
                  </a:p>
                </p:txBody>
              </p:sp>
            </mc:Fallback>
          </mc:AlternateContent>
        </p:grpSp>
      </p:grpSp>
      <p:grpSp>
        <p:nvGrpSpPr>
          <p:cNvPr id="72" name="群組 71">
            <a:extLst>
              <a:ext uri="{FF2B5EF4-FFF2-40B4-BE49-F238E27FC236}">
                <a16:creationId xmlns:a16="http://schemas.microsoft.com/office/drawing/2014/main" id="{D22D559E-49D5-4D50-A2BF-546C90440385}"/>
              </a:ext>
            </a:extLst>
          </p:cNvPr>
          <p:cNvGrpSpPr/>
          <p:nvPr/>
        </p:nvGrpSpPr>
        <p:grpSpPr>
          <a:xfrm>
            <a:off x="1345868" y="2455860"/>
            <a:ext cx="2478907" cy="3320977"/>
            <a:chOff x="1345868" y="2455860"/>
            <a:chExt cx="2478907" cy="3320977"/>
          </a:xfrm>
        </p:grpSpPr>
        <p:pic>
          <p:nvPicPr>
            <p:cNvPr id="9" name="圖片 8">
              <a:extLst>
                <a:ext uri="{FF2B5EF4-FFF2-40B4-BE49-F238E27FC236}">
                  <a16:creationId xmlns:a16="http://schemas.microsoft.com/office/drawing/2014/main" id="{42D4ED92-D23B-4AD8-9023-B5106462567E}"/>
                </a:ext>
              </a:extLst>
            </p:cNvPr>
            <p:cNvPicPr>
              <a:picLocks noChangeAspect="1"/>
            </p:cNvPicPr>
            <p:nvPr/>
          </p:nvPicPr>
          <p:blipFill>
            <a:blip r:embed="rId43"/>
            <a:stretch>
              <a:fillRect/>
            </a:stretch>
          </p:blipFill>
          <p:spPr>
            <a:xfrm>
              <a:off x="1454903" y="4333532"/>
              <a:ext cx="1137412" cy="1137412"/>
            </a:xfrm>
            <a:prstGeom prst="rect">
              <a:avLst/>
            </a:prstGeom>
          </p:spPr>
        </p:pic>
        <p:cxnSp>
          <p:nvCxnSpPr>
            <p:cNvPr id="29" name="Straight Arrow Connector 210">
              <a:extLst>
                <a:ext uri="{FF2B5EF4-FFF2-40B4-BE49-F238E27FC236}">
                  <a16:creationId xmlns:a16="http://schemas.microsoft.com/office/drawing/2014/main" id="{281099EF-FA93-4A6C-9F99-D485C607A682}"/>
                </a:ext>
              </a:extLst>
            </p:cNvPr>
            <p:cNvCxnSpPr>
              <a:stCxn id="70" idx="1"/>
              <a:endCxn id="9" idx="3"/>
            </p:cNvCxnSpPr>
            <p:nvPr/>
          </p:nvCxnSpPr>
          <p:spPr>
            <a:xfrm flipH="1">
              <a:off x="2592315" y="4902238"/>
              <a:ext cx="1232460" cy="0"/>
            </a:xfrm>
            <a:prstGeom prst="straightConnector1">
              <a:avLst/>
            </a:prstGeom>
            <a:ln w="38100">
              <a:solidFill>
                <a:schemeClr val="bg1">
                  <a:lumMod val="6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0" name="TextBox 211">
              <a:extLst>
                <a:ext uri="{FF2B5EF4-FFF2-40B4-BE49-F238E27FC236}">
                  <a16:creationId xmlns:a16="http://schemas.microsoft.com/office/drawing/2014/main" id="{DD6B6425-BC92-4A11-8BA2-11544E389F0C}"/>
                </a:ext>
              </a:extLst>
            </p:cNvPr>
            <p:cNvSpPr txBox="1"/>
            <p:nvPr/>
          </p:nvSpPr>
          <p:spPr>
            <a:xfrm>
              <a:off x="1345868" y="5424199"/>
              <a:ext cx="1355482" cy="35263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ea typeface="Times New Roman" charset="0"/>
                  <a:cs typeface="Times New Roman" charset="0"/>
                </a:rPr>
                <a:t>Linear LDR</a:t>
              </a:r>
            </a:p>
          </p:txBody>
        </p:sp>
        <p:sp>
          <p:nvSpPr>
            <p:cNvPr id="44" name="Bent Arrow 191">
              <a:extLst>
                <a:ext uri="{FF2B5EF4-FFF2-40B4-BE49-F238E27FC236}">
                  <a16:creationId xmlns:a16="http://schemas.microsoft.com/office/drawing/2014/main" id="{82BECDCC-1DCA-4074-B672-79ECD337E048}"/>
                </a:ext>
              </a:extLst>
            </p:cNvPr>
            <p:cNvSpPr/>
            <p:nvPr/>
          </p:nvSpPr>
          <p:spPr>
            <a:xfrm rot="16200000" flipH="1" flipV="1">
              <a:off x="1737295" y="3495139"/>
              <a:ext cx="2391694" cy="313136"/>
            </a:xfrm>
            <a:prstGeom prst="bentArrow">
              <a:avLst>
                <a:gd name="adj1" fmla="val 0"/>
                <a:gd name="adj2" fmla="val 4219"/>
                <a:gd name="adj3" fmla="val 8555"/>
                <a:gd name="adj4" fmla="val 95781"/>
              </a:avLst>
            </a:prstGeom>
            <a:solidFill>
              <a:schemeClr val="bg1">
                <a:lumMod val="65000"/>
              </a:schemeClr>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400">
                <a:solidFill>
                  <a:schemeClr val="tx1"/>
                </a:solidFill>
              </a:endParaRPr>
            </a:p>
          </p:txBody>
        </p:sp>
      </p:grpSp>
      <p:grpSp>
        <p:nvGrpSpPr>
          <p:cNvPr id="3" name="群組 2">
            <a:extLst>
              <a:ext uri="{FF2B5EF4-FFF2-40B4-BE49-F238E27FC236}">
                <a16:creationId xmlns:a16="http://schemas.microsoft.com/office/drawing/2014/main" id="{97FA1484-8C67-46C4-A6C7-B0E5A9E35640}"/>
              </a:ext>
            </a:extLst>
          </p:cNvPr>
          <p:cNvGrpSpPr/>
          <p:nvPr/>
        </p:nvGrpSpPr>
        <p:grpSpPr>
          <a:xfrm>
            <a:off x="2593691" y="1265131"/>
            <a:ext cx="8801122" cy="4511706"/>
            <a:chOff x="2593691" y="1265131"/>
            <a:chExt cx="8801122" cy="4511706"/>
          </a:xfrm>
        </p:grpSpPr>
        <p:pic>
          <p:nvPicPr>
            <p:cNvPr id="8" name="圖片 7">
              <a:extLst>
                <a:ext uri="{FF2B5EF4-FFF2-40B4-BE49-F238E27FC236}">
                  <a16:creationId xmlns:a16="http://schemas.microsoft.com/office/drawing/2014/main" id="{3E68F14D-0F3F-484E-8027-DE620B0F2F47}"/>
                </a:ext>
              </a:extLst>
            </p:cNvPr>
            <p:cNvPicPr>
              <a:picLocks noChangeAspect="1"/>
            </p:cNvPicPr>
            <p:nvPr/>
          </p:nvPicPr>
          <p:blipFill>
            <a:blip r:embed="rId44"/>
            <a:stretch>
              <a:fillRect/>
            </a:stretch>
          </p:blipFill>
          <p:spPr>
            <a:xfrm>
              <a:off x="5925242" y="1741557"/>
              <a:ext cx="955509" cy="1435792"/>
            </a:xfrm>
            <a:prstGeom prst="rect">
              <a:avLst/>
            </a:prstGeom>
          </p:spPr>
        </p:pic>
        <p:sp>
          <p:nvSpPr>
            <p:cNvPr id="13" name="Rounded Rectangle 91">
              <a:extLst>
                <a:ext uri="{FF2B5EF4-FFF2-40B4-BE49-F238E27FC236}">
                  <a16:creationId xmlns:a16="http://schemas.microsoft.com/office/drawing/2014/main" id="{155C26CC-16CC-4BBC-B3DB-C50C195C46E8}"/>
                </a:ext>
              </a:extLst>
            </p:cNvPr>
            <p:cNvSpPr/>
            <p:nvPr/>
          </p:nvSpPr>
          <p:spPr>
            <a:xfrm>
              <a:off x="7166619" y="1987077"/>
              <a:ext cx="1213240" cy="944755"/>
            </a:xfrm>
            <a:prstGeom prst="roundRect">
              <a:avLst/>
            </a:prstGeom>
            <a:solidFill>
              <a:schemeClr val="accent6">
                <a:lumMod val="40000"/>
                <a:lumOff val="60000"/>
              </a:schemeClr>
            </a:solidFill>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en-US" dirty="0">
                  <a:ea typeface="Times New Roman" charset="0"/>
                  <a:cs typeface="Times New Roman" charset="0"/>
                </a:rPr>
                <a:t>Global average pooling</a:t>
              </a:r>
            </a:p>
          </p:txBody>
        </p:sp>
        <p:cxnSp>
          <p:nvCxnSpPr>
            <p:cNvPr id="16" name="Straight Arrow Connector 183">
              <a:extLst>
                <a:ext uri="{FF2B5EF4-FFF2-40B4-BE49-F238E27FC236}">
                  <a16:creationId xmlns:a16="http://schemas.microsoft.com/office/drawing/2014/main" id="{5F167AED-B251-4914-BC8D-31546D394504}"/>
                </a:ext>
              </a:extLst>
            </p:cNvPr>
            <p:cNvCxnSpPr>
              <a:stCxn id="35" idx="3"/>
              <a:endCxn id="8" idx="1"/>
            </p:cNvCxnSpPr>
            <p:nvPr/>
          </p:nvCxnSpPr>
          <p:spPr>
            <a:xfrm>
              <a:off x="2593691" y="2459453"/>
              <a:ext cx="3331551" cy="0"/>
            </a:xfrm>
            <a:prstGeom prst="straightConnector1">
              <a:avLst/>
            </a:prstGeom>
            <a:ln w="38100">
              <a:solidFill>
                <a:schemeClr val="bg1">
                  <a:lumMod val="6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grpSp>
          <p:nvGrpSpPr>
            <p:cNvPr id="17" name="Group 94">
              <a:extLst>
                <a:ext uri="{FF2B5EF4-FFF2-40B4-BE49-F238E27FC236}">
                  <a16:creationId xmlns:a16="http://schemas.microsoft.com/office/drawing/2014/main" id="{92582225-4623-4200-B42B-58031119BBC0}"/>
                </a:ext>
              </a:extLst>
            </p:cNvPr>
            <p:cNvGrpSpPr/>
            <p:nvPr/>
          </p:nvGrpSpPr>
          <p:grpSpPr>
            <a:xfrm>
              <a:off x="8003876" y="4451838"/>
              <a:ext cx="1297556" cy="900802"/>
              <a:chOff x="13568766" y="3317709"/>
              <a:chExt cx="1564717" cy="1086273"/>
            </a:xfrm>
          </p:grpSpPr>
          <p:sp>
            <p:nvSpPr>
              <p:cNvPr id="68" name="Rectangle 8">
                <a:extLst>
                  <a:ext uri="{FF2B5EF4-FFF2-40B4-BE49-F238E27FC236}">
                    <a16:creationId xmlns:a16="http://schemas.microsoft.com/office/drawing/2014/main" id="{53AE6174-8AD9-4EF0-8189-F916DF8E1F97}"/>
                  </a:ext>
                </a:extLst>
              </p:cNvPr>
              <p:cNvSpPr/>
              <p:nvPr/>
            </p:nvSpPr>
            <p:spPr>
              <a:xfrm>
                <a:off x="13568766" y="3317709"/>
                <a:ext cx="1564717" cy="10862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400"/>
              </a:p>
            </p:txBody>
          </p:sp>
          <p:sp>
            <p:nvSpPr>
              <p:cNvPr id="69" name="Freeform 28">
                <a:extLst>
                  <a:ext uri="{FF2B5EF4-FFF2-40B4-BE49-F238E27FC236}">
                    <a16:creationId xmlns:a16="http://schemas.microsoft.com/office/drawing/2014/main" id="{49CAAB3F-F002-4EA0-BE48-95B96B34A267}"/>
                  </a:ext>
                </a:extLst>
              </p:cNvPr>
              <p:cNvSpPr/>
              <p:nvPr/>
            </p:nvSpPr>
            <p:spPr>
              <a:xfrm>
                <a:off x="13568766" y="3391019"/>
                <a:ext cx="1561176" cy="930166"/>
              </a:xfrm>
              <a:custGeom>
                <a:avLst/>
                <a:gdLst>
                  <a:gd name="connsiteX0" fmla="*/ 0 w 1550276"/>
                  <a:gd name="connsiteY0" fmla="*/ 1061545 h 1061545"/>
                  <a:gd name="connsiteX1" fmla="*/ 662152 w 1550276"/>
                  <a:gd name="connsiteY1" fmla="*/ 672662 h 1061545"/>
                  <a:gd name="connsiteX2" fmla="*/ 1087821 w 1550276"/>
                  <a:gd name="connsiteY2" fmla="*/ 719959 h 1061545"/>
                  <a:gd name="connsiteX3" fmla="*/ 1550276 w 1550276"/>
                  <a:gd name="connsiteY3" fmla="*/ 0 h 1061545"/>
                </a:gdLst>
                <a:ahLst/>
                <a:cxnLst>
                  <a:cxn ang="0">
                    <a:pos x="connsiteX0" y="connsiteY0"/>
                  </a:cxn>
                  <a:cxn ang="0">
                    <a:pos x="connsiteX1" y="connsiteY1"/>
                  </a:cxn>
                  <a:cxn ang="0">
                    <a:pos x="connsiteX2" y="connsiteY2"/>
                  </a:cxn>
                  <a:cxn ang="0">
                    <a:pos x="connsiteX3" y="connsiteY3"/>
                  </a:cxn>
                </a:cxnLst>
                <a:rect l="l" t="t" r="r" b="b"/>
                <a:pathLst>
                  <a:path w="1550276" h="1061545">
                    <a:moveTo>
                      <a:pt x="0" y="1061545"/>
                    </a:moveTo>
                    <a:cubicBezTo>
                      <a:pt x="240424" y="895569"/>
                      <a:pt x="480848" y="729593"/>
                      <a:pt x="662152" y="672662"/>
                    </a:cubicBezTo>
                    <a:cubicBezTo>
                      <a:pt x="843456" y="615731"/>
                      <a:pt x="939800" y="832069"/>
                      <a:pt x="1087821" y="719959"/>
                    </a:cubicBezTo>
                    <a:cubicBezTo>
                      <a:pt x="1235842" y="607849"/>
                      <a:pt x="1393059" y="303924"/>
                      <a:pt x="1550276"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400"/>
              </a:p>
            </p:txBody>
          </p:sp>
        </p:grpSp>
        <p:grpSp>
          <p:nvGrpSpPr>
            <p:cNvPr id="22" name="Group 10">
              <a:extLst>
                <a:ext uri="{FF2B5EF4-FFF2-40B4-BE49-F238E27FC236}">
                  <a16:creationId xmlns:a16="http://schemas.microsoft.com/office/drawing/2014/main" id="{A85DBDB2-9F4F-45FA-8DCA-79941D0DADB9}"/>
                </a:ext>
              </a:extLst>
            </p:cNvPr>
            <p:cNvGrpSpPr/>
            <p:nvPr/>
          </p:nvGrpSpPr>
          <p:grpSpPr>
            <a:xfrm>
              <a:off x="5164285" y="2622106"/>
              <a:ext cx="715075" cy="701975"/>
              <a:chOff x="6424689" y="4367470"/>
              <a:chExt cx="862306" cy="846508"/>
            </a:xfrm>
          </p:grpSpPr>
          <p:sp>
            <p:nvSpPr>
              <p:cNvPr id="66" name="Bent Arrow 196">
                <a:extLst>
                  <a:ext uri="{FF2B5EF4-FFF2-40B4-BE49-F238E27FC236}">
                    <a16:creationId xmlns:a16="http://schemas.microsoft.com/office/drawing/2014/main" id="{6E9ADBF4-6546-45EC-A76A-8B0ECF5FE595}"/>
                  </a:ext>
                </a:extLst>
              </p:cNvPr>
              <p:cNvSpPr/>
              <p:nvPr/>
            </p:nvSpPr>
            <p:spPr>
              <a:xfrm rot="5400000" flipH="1">
                <a:off x="6444827" y="4805326"/>
                <a:ext cx="388514" cy="428789"/>
              </a:xfrm>
              <a:prstGeom prst="bentArrow">
                <a:avLst>
                  <a:gd name="adj1" fmla="val 0"/>
                  <a:gd name="adj2" fmla="val 0"/>
                  <a:gd name="adj3" fmla="val 3304"/>
                  <a:gd name="adj4" fmla="val 50880"/>
                </a:avLst>
              </a:prstGeom>
              <a:solidFill>
                <a:schemeClr val="bg1">
                  <a:lumMod val="65000"/>
                </a:schemeClr>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400">
                  <a:solidFill>
                    <a:schemeClr val="tx1"/>
                  </a:solidFill>
                </a:endParaRPr>
              </a:p>
            </p:txBody>
          </p:sp>
          <p:sp>
            <p:nvSpPr>
              <p:cNvPr id="67" name="Bent Arrow 197">
                <a:extLst>
                  <a:ext uri="{FF2B5EF4-FFF2-40B4-BE49-F238E27FC236}">
                    <a16:creationId xmlns:a16="http://schemas.microsoft.com/office/drawing/2014/main" id="{D0E5FDF7-898A-4E73-84A8-80512AB47B2D}"/>
                  </a:ext>
                </a:extLst>
              </p:cNvPr>
              <p:cNvSpPr/>
              <p:nvPr/>
            </p:nvSpPr>
            <p:spPr>
              <a:xfrm>
                <a:off x="6855631" y="4367470"/>
                <a:ext cx="431364" cy="582927"/>
              </a:xfrm>
              <a:prstGeom prst="bentArrow">
                <a:avLst>
                  <a:gd name="adj1" fmla="val 0"/>
                  <a:gd name="adj2" fmla="val 7084"/>
                  <a:gd name="adj3" fmla="val 13870"/>
                  <a:gd name="adj4" fmla="val 62388"/>
                </a:avLst>
              </a:prstGeom>
              <a:solidFill>
                <a:schemeClr val="bg1">
                  <a:lumMod val="65000"/>
                </a:schemeClr>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400">
                  <a:solidFill>
                    <a:schemeClr val="tx1"/>
                  </a:solidFill>
                </a:endParaRPr>
              </a:p>
            </p:txBody>
          </p:sp>
        </p:grpSp>
        <p:grpSp>
          <p:nvGrpSpPr>
            <p:cNvPr id="23" name="Group 5">
              <a:extLst>
                <a:ext uri="{FF2B5EF4-FFF2-40B4-BE49-F238E27FC236}">
                  <a16:creationId xmlns:a16="http://schemas.microsoft.com/office/drawing/2014/main" id="{69F26501-573A-40E8-ACC7-9CC3722C66A1}"/>
                </a:ext>
              </a:extLst>
            </p:cNvPr>
            <p:cNvGrpSpPr/>
            <p:nvPr/>
          </p:nvGrpSpPr>
          <p:grpSpPr>
            <a:xfrm>
              <a:off x="5172449" y="1265131"/>
              <a:ext cx="708811" cy="1016246"/>
              <a:chOff x="6746514" y="2731101"/>
              <a:chExt cx="854752" cy="1225486"/>
            </a:xfrm>
          </p:grpSpPr>
          <p:sp>
            <p:nvSpPr>
              <p:cNvPr id="64" name="Bent Arrow 195">
                <a:extLst>
                  <a:ext uri="{FF2B5EF4-FFF2-40B4-BE49-F238E27FC236}">
                    <a16:creationId xmlns:a16="http://schemas.microsoft.com/office/drawing/2014/main" id="{34255119-C60F-4DC1-9363-CAEFC3508599}"/>
                  </a:ext>
                </a:extLst>
              </p:cNvPr>
              <p:cNvSpPr/>
              <p:nvPr/>
            </p:nvSpPr>
            <p:spPr>
              <a:xfrm rot="16200000" flipH="1" flipV="1">
                <a:off x="6592919" y="2884696"/>
                <a:ext cx="726132" cy="418942"/>
              </a:xfrm>
              <a:prstGeom prst="bentArrow">
                <a:avLst>
                  <a:gd name="adj1" fmla="val 0"/>
                  <a:gd name="adj2" fmla="val 0"/>
                  <a:gd name="adj3" fmla="val 3304"/>
                  <a:gd name="adj4" fmla="val 71770"/>
                </a:avLst>
              </a:prstGeom>
              <a:solidFill>
                <a:schemeClr val="bg1">
                  <a:lumMod val="65000"/>
                </a:schemeClr>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400">
                  <a:solidFill>
                    <a:schemeClr val="tx1"/>
                  </a:solidFill>
                </a:endParaRPr>
              </a:p>
            </p:txBody>
          </p:sp>
          <p:sp>
            <p:nvSpPr>
              <p:cNvPr id="65" name="Bent Arrow 198">
                <a:extLst>
                  <a:ext uri="{FF2B5EF4-FFF2-40B4-BE49-F238E27FC236}">
                    <a16:creationId xmlns:a16="http://schemas.microsoft.com/office/drawing/2014/main" id="{DDE839DF-CF54-4C5F-A2A3-C4FCD70FEB2B}"/>
                  </a:ext>
                </a:extLst>
              </p:cNvPr>
              <p:cNvSpPr/>
              <p:nvPr/>
            </p:nvSpPr>
            <p:spPr>
              <a:xfrm flipV="1">
                <a:off x="7167612" y="3095083"/>
                <a:ext cx="433654" cy="861504"/>
              </a:xfrm>
              <a:prstGeom prst="bentArrow">
                <a:avLst>
                  <a:gd name="adj1" fmla="val 0"/>
                  <a:gd name="adj2" fmla="val 6545"/>
                  <a:gd name="adj3" fmla="val 12416"/>
                  <a:gd name="adj4" fmla="val 71829"/>
                </a:avLst>
              </a:prstGeom>
              <a:solidFill>
                <a:schemeClr val="bg1">
                  <a:lumMod val="65000"/>
                </a:schemeClr>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400">
                  <a:solidFill>
                    <a:schemeClr val="tx1"/>
                  </a:solidFill>
                </a:endParaRPr>
              </a:p>
            </p:txBody>
          </p:sp>
        </p:grpSp>
        <p:cxnSp>
          <p:nvCxnSpPr>
            <p:cNvPr id="24" name="Straight Arrow Connector 200">
              <a:extLst>
                <a:ext uri="{FF2B5EF4-FFF2-40B4-BE49-F238E27FC236}">
                  <a16:creationId xmlns:a16="http://schemas.microsoft.com/office/drawing/2014/main" id="{95976FC3-0F88-4290-9BF9-A3FB9C3FABD8}"/>
                </a:ext>
              </a:extLst>
            </p:cNvPr>
            <p:cNvCxnSpPr>
              <a:stCxn id="8" idx="3"/>
              <a:endCxn id="13" idx="1"/>
            </p:cNvCxnSpPr>
            <p:nvPr/>
          </p:nvCxnSpPr>
          <p:spPr>
            <a:xfrm>
              <a:off x="6880751" y="2459453"/>
              <a:ext cx="285868" cy="2"/>
            </a:xfrm>
            <a:prstGeom prst="straightConnector1">
              <a:avLst/>
            </a:prstGeom>
            <a:ln w="38100">
              <a:solidFill>
                <a:schemeClr val="bg1">
                  <a:lumMod val="6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01">
              <a:extLst>
                <a:ext uri="{FF2B5EF4-FFF2-40B4-BE49-F238E27FC236}">
                  <a16:creationId xmlns:a16="http://schemas.microsoft.com/office/drawing/2014/main" id="{69DD6B33-5843-4064-B12A-5C21F9AD66A5}"/>
                </a:ext>
              </a:extLst>
            </p:cNvPr>
            <p:cNvCxnSpPr>
              <a:stCxn id="13" idx="3"/>
              <a:endCxn id="45" idx="1"/>
            </p:cNvCxnSpPr>
            <p:nvPr/>
          </p:nvCxnSpPr>
          <p:spPr>
            <a:xfrm>
              <a:off x="8379858" y="2459455"/>
              <a:ext cx="308708" cy="3782"/>
            </a:xfrm>
            <a:prstGeom prst="straightConnector1">
              <a:avLst/>
            </a:prstGeom>
            <a:ln w="38100">
              <a:solidFill>
                <a:schemeClr val="bg1">
                  <a:lumMod val="65000"/>
                </a:schemeClr>
              </a:solidFill>
              <a:prstDash val="soli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Rectangle 109">
                  <a:extLst>
                    <a:ext uri="{FF2B5EF4-FFF2-40B4-BE49-F238E27FC236}">
                      <a16:creationId xmlns:a16="http://schemas.microsoft.com/office/drawing/2014/main" id="{F56D8778-15B7-4F83-9764-ACE4DA69ECFC}"/>
                    </a:ext>
                  </a:extLst>
                </p:cNvPr>
                <p:cNvSpPr/>
                <p:nvPr/>
              </p:nvSpPr>
              <p:spPr>
                <a:xfrm>
                  <a:off x="7060173" y="5424199"/>
                  <a:ext cx="3182027" cy="352638"/>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zh-TW" dirty="0">
                      <a:cs typeface="Times New Roman" panose="02020603050405020304" pitchFamily="18" charset="0"/>
                    </a:rPr>
                    <a:t>Approximated inverse CRF </a:t>
                  </a:r>
                  <a14:m>
                    <m:oMath xmlns:m="http://schemas.openxmlformats.org/officeDocument/2006/math">
                      <m:r>
                        <a:rPr lang="en-US" altLang="zh-TW" b="1" i="1" smtClean="0">
                          <a:latin typeface="Cambria Math" panose="02040503050406030204" pitchFamily="18" charset="0"/>
                          <a:cs typeface="Times New Roman" panose="02020603050405020304" pitchFamily="18" charset="0"/>
                        </a:rPr>
                        <m:t>𝒈</m:t>
                      </m:r>
                    </m:oMath>
                  </a14:m>
                  <a:endParaRPr lang="zh-TW" altLang="en-US" b="1" dirty="0">
                    <a:cs typeface="Times New Roman" panose="02020603050405020304" pitchFamily="18" charset="0"/>
                  </a:endParaRPr>
                </a:p>
              </p:txBody>
            </p:sp>
          </mc:Choice>
          <mc:Fallback xmlns="">
            <p:sp>
              <p:nvSpPr>
                <p:cNvPr id="32" name="Rectangle 109">
                  <a:extLst>
                    <a:ext uri="{FF2B5EF4-FFF2-40B4-BE49-F238E27FC236}">
                      <a16:creationId xmlns:a16="http://schemas.microsoft.com/office/drawing/2014/main" id="{F56D8778-15B7-4F83-9764-ACE4DA69ECFC}"/>
                    </a:ext>
                  </a:extLst>
                </p:cNvPr>
                <p:cNvSpPr>
                  <a:spLocks noRot="1" noChangeAspect="1" noMove="1" noResize="1" noEditPoints="1" noAdjustHandles="1" noChangeArrowheads="1" noChangeShapeType="1" noTextEdit="1"/>
                </p:cNvSpPr>
                <p:nvPr/>
              </p:nvSpPr>
              <p:spPr>
                <a:xfrm>
                  <a:off x="7060173" y="5424199"/>
                  <a:ext cx="3182027" cy="352638"/>
                </a:xfrm>
                <a:prstGeom prst="rect">
                  <a:avLst/>
                </a:prstGeom>
                <a:blipFill>
                  <a:blip r:embed="rId45"/>
                  <a:stretch>
                    <a:fillRect t="-10345" b="-31034"/>
                  </a:stretch>
                </a:blipFill>
              </p:spPr>
              <p:txBody>
                <a:bodyPr/>
                <a:lstStyle/>
                <a:p>
                  <a:r>
                    <a:rPr lang="zh-TW" altLang="en-US">
                      <a:noFill/>
                    </a:rPr>
                    <a:t> </a:t>
                  </a:r>
                </a:p>
              </p:txBody>
            </p:sp>
          </mc:Fallback>
        </mc:AlternateContent>
        <p:grpSp>
          <p:nvGrpSpPr>
            <p:cNvPr id="33" name="群組 32">
              <a:extLst>
                <a:ext uri="{FF2B5EF4-FFF2-40B4-BE49-F238E27FC236}">
                  <a16:creationId xmlns:a16="http://schemas.microsoft.com/office/drawing/2014/main" id="{71E32E64-2328-4A53-9928-0C503994C5BC}"/>
                </a:ext>
              </a:extLst>
            </p:cNvPr>
            <p:cNvGrpSpPr/>
            <p:nvPr/>
          </p:nvGrpSpPr>
          <p:grpSpPr>
            <a:xfrm>
              <a:off x="10347233" y="1598412"/>
              <a:ext cx="447373" cy="1738199"/>
              <a:chOff x="17278103" y="6437882"/>
              <a:chExt cx="539485" cy="2096086"/>
            </a:xfrm>
          </p:grpSpPr>
          <p:grpSp>
            <p:nvGrpSpPr>
              <p:cNvPr id="57" name="群組 56">
                <a:extLst>
                  <a:ext uri="{FF2B5EF4-FFF2-40B4-BE49-F238E27FC236}">
                    <a16:creationId xmlns:a16="http://schemas.microsoft.com/office/drawing/2014/main" id="{DC366AB5-A40D-4514-B243-9FDDD96C51A5}"/>
                  </a:ext>
                </a:extLst>
              </p:cNvPr>
              <p:cNvGrpSpPr>
                <a:grpSpLocks noChangeAspect="1"/>
              </p:cNvGrpSpPr>
              <p:nvPr/>
            </p:nvGrpSpPr>
            <p:grpSpPr>
              <a:xfrm>
                <a:off x="17278103" y="6437882"/>
                <a:ext cx="539485" cy="2096086"/>
                <a:chOff x="16426489" y="6199325"/>
                <a:chExt cx="464153" cy="1803394"/>
              </a:xfrm>
            </p:grpSpPr>
            <p:sp>
              <p:nvSpPr>
                <p:cNvPr id="60" name="Rounded Rectangle 4">
                  <a:extLst>
                    <a:ext uri="{FF2B5EF4-FFF2-40B4-BE49-F238E27FC236}">
                      <a16:creationId xmlns:a16="http://schemas.microsoft.com/office/drawing/2014/main" id="{81CBF6E3-878B-4441-A430-4148013E9CD4}"/>
                    </a:ext>
                  </a:extLst>
                </p:cNvPr>
                <p:cNvSpPr/>
                <p:nvPr/>
              </p:nvSpPr>
              <p:spPr>
                <a:xfrm>
                  <a:off x="16426489" y="6199325"/>
                  <a:ext cx="464153" cy="1803394"/>
                </a:xfrm>
                <a:prstGeom prst="roundRect">
                  <a:avLst>
                    <a:gd name="adj" fmla="val 38476"/>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400"/>
                </a:p>
              </p:txBody>
            </p:sp>
            <p:sp>
              <p:nvSpPr>
                <p:cNvPr id="61" name="Oval 5">
                  <a:extLst>
                    <a:ext uri="{FF2B5EF4-FFF2-40B4-BE49-F238E27FC236}">
                      <a16:creationId xmlns:a16="http://schemas.microsoft.com/office/drawing/2014/main" id="{E3454DA0-F86C-48DA-92F0-CC9778C887BA}"/>
                    </a:ext>
                  </a:extLst>
                </p:cNvPr>
                <p:cNvSpPr>
                  <a:spLocks noChangeAspect="1"/>
                </p:cNvSpPr>
                <p:nvPr/>
              </p:nvSpPr>
              <p:spPr>
                <a:xfrm>
                  <a:off x="16521405" y="6311968"/>
                  <a:ext cx="274320" cy="27432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400"/>
                </a:p>
              </p:txBody>
            </p:sp>
            <p:sp>
              <p:nvSpPr>
                <p:cNvPr id="62" name="Oval 95">
                  <a:extLst>
                    <a:ext uri="{FF2B5EF4-FFF2-40B4-BE49-F238E27FC236}">
                      <a16:creationId xmlns:a16="http://schemas.microsoft.com/office/drawing/2014/main" id="{0E405256-AE1D-44BA-AAAD-1BB0BD6BA726}"/>
                    </a:ext>
                  </a:extLst>
                </p:cNvPr>
                <p:cNvSpPr>
                  <a:spLocks noChangeAspect="1"/>
                </p:cNvSpPr>
                <p:nvPr/>
              </p:nvSpPr>
              <p:spPr>
                <a:xfrm>
                  <a:off x="16521405" y="6698932"/>
                  <a:ext cx="274320" cy="27432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400"/>
                </a:p>
              </p:txBody>
            </p:sp>
            <p:sp>
              <p:nvSpPr>
                <p:cNvPr id="63" name="Oval 96">
                  <a:extLst>
                    <a:ext uri="{FF2B5EF4-FFF2-40B4-BE49-F238E27FC236}">
                      <a16:creationId xmlns:a16="http://schemas.microsoft.com/office/drawing/2014/main" id="{149A76C3-0A63-4FA4-9BD9-671738605EB1}"/>
                    </a:ext>
                  </a:extLst>
                </p:cNvPr>
                <p:cNvSpPr>
                  <a:spLocks noChangeAspect="1"/>
                </p:cNvSpPr>
                <p:nvPr/>
              </p:nvSpPr>
              <p:spPr>
                <a:xfrm>
                  <a:off x="16521405" y="7630268"/>
                  <a:ext cx="274320" cy="27432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400"/>
                </a:p>
              </p:txBody>
            </p:sp>
          </p:grpSp>
          <mc:AlternateContent xmlns:mc="http://schemas.openxmlformats.org/markup-compatibility/2006" xmlns:a14="http://schemas.microsoft.com/office/drawing/2010/main">
            <mc:Choice Requires="a14">
              <p:sp>
                <p:nvSpPr>
                  <p:cNvPr id="58" name="TextBox 105">
                    <a:extLst>
                      <a:ext uri="{FF2B5EF4-FFF2-40B4-BE49-F238E27FC236}">
                        <a16:creationId xmlns:a16="http://schemas.microsoft.com/office/drawing/2014/main" id="{37F26625-7F5E-4966-8049-79A9F03EB796}"/>
                      </a:ext>
                    </a:extLst>
                  </p:cNvPr>
                  <p:cNvSpPr txBox="1"/>
                  <p:nvPr/>
                </p:nvSpPr>
                <p:spPr>
                  <a:xfrm>
                    <a:off x="17309932" y="7504107"/>
                    <a:ext cx="464153" cy="38980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rPr>
                            <m:t>⋮</m:t>
                          </m:r>
                        </m:oMath>
                      </m:oMathPara>
                    </a14:m>
                    <a:endParaRPr lang="en-US" sz="1600" dirty="0"/>
                  </a:p>
                </p:txBody>
              </p:sp>
            </mc:Choice>
            <mc:Fallback xmlns="">
              <p:sp>
                <p:nvSpPr>
                  <p:cNvPr id="360" name="TextBox 105">
                    <a:extLst>
                      <a:ext uri="{FF2B5EF4-FFF2-40B4-BE49-F238E27FC236}">
                        <a16:creationId xmlns:a16="http://schemas.microsoft.com/office/drawing/2014/main" id="{AD7C7AC1-245D-4F05-B489-23CA8BA2A0AB}"/>
                      </a:ext>
                    </a:extLst>
                  </p:cNvPr>
                  <p:cNvSpPr txBox="1">
                    <a:spLocks noRot="1" noChangeAspect="1" noMove="1" noResize="1" noEditPoints="1" noAdjustHandles="1" noChangeArrowheads="1" noChangeShapeType="1" noTextEdit="1"/>
                  </p:cNvSpPr>
                  <p:nvPr/>
                </p:nvSpPr>
                <p:spPr>
                  <a:xfrm>
                    <a:off x="17309932" y="7504107"/>
                    <a:ext cx="464153" cy="389808"/>
                  </a:xfrm>
                  <a:prstGeom prst="rect">
                    <a:avLst/>
                  </a:prstGeom>
                  <a:blipFill>
                    <a:blip r:embed="rId29"/>
                    <a:stretch>
                      <a:fillRect/>
                    </a:stretch>
                  </a:blipFill>
                </p:spPr>
                <p:txBody>
                  <a:bodyPr/>
                  <a:lstStyle/>
                  <a:p>
                    <a:r>
                      <a:rPr lang="zh-TW" altLang="en-US">
                        <a:noFill/>
                      </a:rPr>
                      <a:t> </a:t>
                    </a:r>
                  </a:p>
                </p:txBody>
              </p:sp>
            </mc:Fallback>
          </mc:AlternateContent>
        </p:grpSp>
        <p:sp>
          <p:nvSpPr>
            <p:cNvPr id="34" name="矩形 33">
              <a:extLst>
                <a:ext uri="{FF2B5EF4-FFF2-40B4-BE49-F238E27FC236}">
                  <a16:creationId xmlns:a16="http://schemas.microsoft.com/office/drawing/2014/main" id="{500E113B-1770-452D-A172-F356104B3F98}"/>
                </a:ext>
              </a:extLst>
            </p:cNvPr>
            <p:cNvSpPr/>
            <p:nvPr/>
          </p:nvSpPr>
          <p:spPr>
            <a:xfrm>
              <a:off x="9747025" y="3417468"/>
              <a:ext cx="1647788" cy="352638"/>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zh-TW" dirty="0">
                  <a:ea typeface="Times New Roman" charset="0"/>
                  <a:cs typeface="Times New Roman" charset="0"/>
                </a:rPr>
                <a:t>K-D PCA weights</a:t>
              </a:r>
            </a:p>
          </p:txBody>
        </p:sp>
        <p:sp>
          <p:nvSpPr>
            <p:cNvPr id="43" name="Rounded Rectangle 2">
              <a:extLst>
                <a:ext uri="{FF2B5EF4-FFF2-40B4-BE49-F238E27FC236}">
                  <a16:creationId xmlns:a16="http://schemas.microsoft.com/office/drawing/2014/main" id="{D5943A3B-E488-4F93-885E-EA10C4AC9B98}"/>
                </a:ext>
              </a:extLst>
            </p:cNvPr>
            <p:cNvSpPr/>
            <p:nvPr/>
          </p:nvSpPr>
          <p:spPr>
            <a:xfrm>
              <a:off x="9750934" y="4429862"/>
              <a:ext cx="1630291" cy="944755"/>
            </a:xfrm>
            <a:prstGeom prst="roundRect">
              <a:avLst/>
            </a:prstGeom>
            <a:solidFill>
              <a:schemeClr val="accent1">
                <a:lumMod val="60000"/>
                <a:lumOff val="40000"/>
              </a:schemeClr>
            </a:solidFill>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en-US" dirty="0" err="1">
                  <a:ea typeface="Times New Roman" charset="0"/>
                  <a:cs typeface="Times New Roman" charset="0"/>
                </a:rPr>
                <a:t>EMoR</a:t>
              </a:r>
              <a:r>
                <a:rPr lang="en-US" dirty="0">
                  <a:ea typeface="Times New Roman" charset="0"/>
                  <a:cs typeface="Times New Roman" charset="0"/>
                </a:rPr>
                <a:t> model</a:t>
              </a:r>
            </a:p>
            <a:p>
              <a:pPr algn="ctr"/>
              <a:r>
                <a:rPr lang="en-US" sz="1200" dirty="0">
                  <a:ea typeface="Times New Roman" charset="0"/>
                  <a:cs typeface="Times New Roman" charset="0"/>
                </a:rPr>
                <a:t>[</a:t>
              </a:r>
              <a:r>
                <a:rPr lang="en-US" sz="1200" dirty="0" err="1">
                  <a:ea typeface="Times New Roman" charset="0"/>
                  <a:cs typeface="Times New Roman" charset="0"/>
                </a:rPr>
                <a:t>Grossberg</a:t>
              </a:r>
              <a:r>
                <a:rPr lang="en-US" sz="1200" dirty="0">
                  <a:ea typeface="Times New Roman" charset="0"/>
                  <a:cs typeface="Times New Roman" charset="0"/>
                </a:rPr>
                <a:t> and </a:t>
              </a:r>
              <a:r>
                <a:rPr lang="en-US" sz="1200" dirty="0" err="1">
                  <a:ea typeface="Times New Roman" charset="0"/>
                  <a:cs typeface="Times New Roman" charset="0"/>
                </a:rPr>
                <a:t>Nayar</a:t>
              </a:r>
              <a:r>
                <a:rPr lang="en-US" sz="1200" dirty="0">
                  <a:ea typeface="Times New Roman" charset="0"/>
                  <a:cs typeface="Times New Roman" charset="0"/>
                </a:rPr>
                <a:t> 2004]</a:t>
              </a:r>
            </a:p>
          </p:txBody>
        </p:sp>
        <p:sp>
          <p:nvSpPr>
            <p:cNvPr id="45" name="Rounded Rectangle 91">
              <a:extLst>
                <a:ext uri="{FF2B5EF4-FFF2-40B4-BE49-F238E27FC236}">
                  <a16:creationId xmlns:a16="http://schemas.microsoft.com/office/drawing/2014/main" id="{1736EAB5-823B-4AA3-89EF-B8353ED1A027}"/>
                </a:ext>
              </a:extLst>
            </p:cNvPr>
            <p:cNvSpPr/>
            <p:nvPr/>
          </p:nvSpPr>
          <p:spPr>
            <a:xfrm>
              <a:off x="8688567" y="1990859"/>
              <a:ext cx="1259999" cy="944755"/>
            </a:xfrm>
            <a:prstGeom prst="roundRect">
              <a:avLst/>
            </a:prstGeom>
            <a:solidFill>
              <a:schemeClr val="accent6">
                <a:lumMod val="40000"/>
                <a:lumOff val="60000"/>
              </a:schemeClr>
            </a:solidFill>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en-US" dirty="0">
                  <a:ea typeface="Times New Roman" charset="0"/>
                  <a:cs typeface="Times New Roman" charset="0"/>
                </a:rPr>
                <a:t>Fully-connected layers</a:t>
              </a:r>
            </a:p>
          </p:txBody>
        </p:sp>
        <p:cxnSp>
          <p:nvCxnSpPr>
            <p:cNvPr id="46" name="Straight Arrow Connector 201">
              <a:extLst>
                <a:ext uri="{FF2B5EF4-FFF2-40B4-BE49-F238E27FC236}">
                  <a16:creationId xmlns:a16="http://schemas.microsoft.com/office/drawing/2014/main" id="{332A588F-4135-42C5-BCB6-98E1CBCAD34B}"/>
                </a:ext>
              </a:extLst>
            </p:cNvPr>
            <p:cNvCxnSpPr>
              <a:stCxn id="45" idx="3"/>
              <a:endCxn id="60" idx="1"/>
            </p:cNvCxnSpPr>
            <p:nvPr/>
          </p:nvCxnSpPr>
          <p:spPr>
            <a:xfrm>
              <a:off x="9948566" y="2463237"/>
              <a:ext cx="398667" cy="4275"/>
            </a:xfrm>
            <a:prstGeom prst="straightConnector1">
              <a:avLst/>
            </a:prstGeom>
            <a:ln w="38100">
              <a:solidFill>
                <a:schemeClr val="bg1">
                  <a:lumMod val="6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201">
              <a:extLst>
                <a:ext uri="{FF2B5EF4-FFF2-40B4-BE49-F238E27FC236}">
                  <a16:creationId xmlns:a16="http://schemas.microsoft.com/office/drawing/2014/main" id="{63E8A651-06B8-4F69-8D18-7F395E22E192}"/>
                </a:ext>
              </a:extLst>
            </p:cNvPr>
            <p:cNvCxnSpPr>
              <a:stCxn id="34" idx="2"/>
              <a:endCxn id="43" idx="0"/>
            </p:cNvCxnSpPr>
            <p:nvPr/>
          </p:nvCxnSpPr>
          <p:spPr>
            <a:xfrm flipH="1">
              <a:off x="10566080" y="3770106"/>
              <a:ext cx="4839" cy="659756"/>
            </a:xfrm>
            <a:prstGeom prst="straightConnector1">
              <a:avLst/>
            </a:prstGeom>
            <a:ln w="38100">
              <a:solidFill>
                <a:schemeClr val="bg1">
                  <a:lumMod val="6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201">
              <a:extLst>
                <a:ext uri="{FF2B5EF4-FFF2-40B4-BE49-F238E27FC236}">
                  <a16:creationId xmlns:a16="http://schemas.microsoft.com/office/drawing/2014/main" id="{3CF635AF-9807-43CE-B83F-CB7E93962F13}"/>
                </a:ext>
              </a:extLst>
            </p:cNvPr>
            <p:cNvCxnSpPr>
              <a:stCxn id="43" idx="1"/>
              <a:endCxn id="68" idx="3"/>
            </p:cNvCxnSpPr>
            <p:nvPr/>
          </p:nvCxnSpPr>
          <p:spPr>
            <a:xfrm flipH="1">
              <a:off x="9301433" y="4902239"/>
              <a:ext cx="449501" cy="0"/>
            </a:xfrm>
            <a:prstGeom prst="straightConnector1">
              <a:avLst/>
            </a:prstGeom>
            <a:ln w="38100">
              <a:solidFill>
                <a:schemeClr val="bg1">
                  <a:lumMod val="6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43345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522F2BFE-E769-4958-A2AB-0ED0BFF4AAAF}"/>
              </a:ext>
            </a:extLst>
          </p:cNvPr>
          <p:cNvSpPr>
            <a:spLocks noGrp="1" noChangeArrowheads="1"/>
          </p:cNvSpPr>
          <p:nvPr>
            <p:ph type="title"/>
          </p:nvPr>
        </p:nvSpPr>
        <p:spPr>
          <a:xfrm>
            <a:off x="457200" y="515278"/>
            <a:ext cx="8229600" cy="633412"/>
          </a:xfrm>
        </p:spPr>
        <p:txBody>
          <a:bodyPr/>
          <a:lstStyle/>
          <a:p>
            <a:pPr eaLnBrk="1" hangingPunct="1"/>
            <a:r>
              <a:rPr lang="en-US" altLang="zh-TW" sz="3200" dirty="0"/>
              <a:t>The world is high dynamic range</a:t>
            </a:r>
          </a:p>
        </p:txBody>
      </p:sp>
      <p:pic>
        <p:nvPicPr>
          <p:cNvPr id="5" name="Picture 3">
            <a:extLst>
              <a:ext uri="{FF2B5EF4-FFF2-40B4-BE49-F238E27FC236}">
                <a16:creationId xmlns:a16="http://schemas.microsoft.com/office/drawing/2014/main" id="{EBD43C7F-3C91-405E-BCFC-DBA3CBC96F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125538"/>
            <a:ext cx="6119813" cy="555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6" name="Text Box 4">
            <a:extLst>
              <a:ext uri="{FF2B5EF4-FFF2-40B4-BE49-F238E27FC236}">
                <a16:creationId xmlns:a16="http://schemas.microsoft.com/office/drawing/2014/main" id="{0DC1E64B-FBB7-4B72-88C7-0FB8753F7A04}"/>
              </a:ext>
            </a:extLst>
          </p:cNvPr>
          <p:cNvSpPr txBox="1">
            <a:spLocks noChangeArrowheads="1"/>
          </p:cNvSpPr>
          <p:nvPr/>
        </p:nvSpPr>
        <p:spPr bwMode="auto">
          <a:xfrm>
            <a:off x="2411413" y="1100138"/>
            <a:ext cx="344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r>
              <a:rPr lang="en-US" altLang="zh-TW" sz="2400"/>
              <a:t>1</a:t>
            </a:r>
          </a:p>
        </p:txBody>
      </p:sp>
      <p:sp>
        <p:nvSpPr>
          <p:cNvPr id="7" name="Text Box 5">
            <a:extLst>
              <a:ext uri="{FF2B5EF4-FFF2-40B4-BE49-F238E27FC236}">
                <a16:creationId xmlns:a16="http://schemas.microsoft.com/office/drawing/2014/main" id="{DEC457E9-E75B-4007-84DB-703BE17E4A8E}"/>
              </a:ext>
            </a:extLst>
          </p:cNvPr>
          <p:cNvSpPr txBox="1">
            <a:spLocks noChangeArrowheads="1"/>
          </p:cNvSpPr>
          <p:nvPr/>
        </p:nvSpPr>
        <p:spPr bwMode="auto">
          <a:xfrm>
            <a:off x="2986088" y="2276475"/>
            <a:ext cx="938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r>
              <a:rPr lang="en-US" altLang="zh-TW" sz="2400"/>
              <a:t>1,500</a:t>
            </a:r>
          </a:p>
        </p:txBody>
      </p:sp>
      <p:sp>
        <p:nvSpPr>
          <p:cNvPr id="8" name="Text Box 6">
            <a:extLst>
              <a:ext uri="{FF2B5EF4-FFF2-40B4-BE49-F238E27FC236}">
                <a16:creationId xmlns:a16="http://schemas.microsoft.com/office/drawing/2014/main" id="{6F9C33AA-E52F-425B-A0BB-7838F9AA6A80}"/>
              </a:ext>
            </a:extLst>
          </p:cNvPr>
          <p:cNvSpPr txBox="1">
            <a:spLocks noChangeArrowheads="1"/>
          </p:cNvSpPr>
          <p:nvPr/>
        </p:nvSpPr>
        <p:spPr bwMode="auto">
          <a:xfrm>
            <a:off x="3779838" y="3476625"/>
            <a:ext cx="1098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r>
              <a:rPr lang="en-US" altLang="zh-TW" sz="2400"/>
              <a:t>25,000</a:t>
            </a:r>
          </a:p>
        </p:txBody>
      </p:sp>
      <p:sp>
        <p:nvSpPr>
          <p:cNvPr id="9" name="Text Box 7">
            <a:extLst>
              <a:ext uri="{FF2B5EF4-FFF2-40B4-BE49-F238E27FC236}">
                <a16:creationId xmlns:a16="http://schemas.microsoft.com/office/drawing/2014/main" id="{88CFB863-0635-4146-93D4-F0F20A0A3AE8}"/>
              </a:ext>
            </a:extLst>
          </p:cNvPr>
          <p:cNvSpPr txBox="1">
            <a:spLocks noChangeArrowheads="1"/>
          </p:cNvSpPr>
          <p:nvPr/>
        </p:nvSpPr>
        <p:spPr bwMode="auto">
          <a:xfrm>
            <a:off x="4997450" y="4508500"/>
            <a:ext cx="1258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r>
              <a:rPr lang="en-US" altLang="zh-TW" sz="2400"/>
              <a:t>400,000</a:t>
            </a:r>
          </a:p>
        </p:txBody>
      </p:sp>
      <p:sp>
        <p:nvSpPr>
          <p:cNvPr id="10" name="Text Box 8">
            <a:extLst>
              <a:ext uri="{FF2B5EF4-FFF2-40B4-BE49-F238E27FC236}">
                <a16:creationId xmlns:a16="http://schemas.microsoft.com/office/drawing/2014/main" id="{A8757632-0D52-4050-A620-1C37B19AB372}"/>
              </a:ext>
            </a:extLst>
          </p:cNvPr>
          <p:cNvSpPr txBox="1">
            <a:spLocks noChangeArrowheads="1"/>
          </p:cNvSpPr>
          <p:nvPr/>
        </p:nvSpPr>
        <p:spPr bwMode="auto">
          <a:xfrm>
            <a:off x="6588125" y="5157788"/>
            <a:ext cx="21256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r>
              <a:rPr lang="en-US" altLang="zh-TW" sz="2400"/>
              <a:t>2,000,000,000</a:t>
            </a:r>
          </a:p>
        </p:txBody>
      </p:sp>
      <p:sp>
        <p:nvSpPr>
          <p:cNvPr id="11" name="文字方塊 10">
            <a:extLst>
              <a:ext uri="{FF2B5EF4-FFF2-40B4-BE49-F238E27FC236}">
                <a16:creationId xmlns:a16="http://schemas.microsoft.com/office/drawing/2014/main" id="{32929AC3-29AA-4581-AB75-4F829BEED46B}"/>
              </a:ext>
            </a:extLst>
          </p:cNvPr>
          <p:cNvSpPr txBox="1"/>
          <p:nvPr/>
        </p:nvSpPr>
        <p:spPr>
          <a:xfrm>
            <a:off x="6135983" y="6548828"/>
            <a:ext cx="6056017" cy="369332"/>
          </a:xfrm>
          <a:prstGeom prst="rect">
            <a:avLst/>
          </a:prstGeom>
          <a:noFill/>
        </p:spPr>
        <p:txBody>
          <a:bodyPr wrap="none" rtlCol="0">
            <a:spAutoFit/>
          </a:bodyPr>
          <a:lstStyle/>
          <a:p>
            <a:r>
              <a:rPr lang="en-US" altLang="zh-TW" dirty="0"/>
              <a:t>Materials shamelessly stolen from Prof. CYY’s VFX course slides</a:t>
            </a:r>
            <a:endParaRPr lang="zh-TW" altLang="en-US" dirty="0"/>
          </a:p>
        </p:txBody>
      </p:sp>
      <p:sp>
        <p:nvSpPr>
          <p:cNvPr id="12" name="文字方塊 11">
            <a:extLst>
              <a:ext uri="{FF2B5EF4-FFF2-40B4-BE49-F238E27FC236}">
                <a16:creationId xmlns:a16="http://schemas.microsoft.com/office/drawing/2014/main" id="{A0FD461B-AFA9-4B48-AED8-492B8989AEA1}"/>
              </a:ext>
            </a:extLst>
          </p:cNvPr>
          <p:cNvSpPr txBox="1"/>
          <p:nvPr/>
        </p:nvSpPr>
        <p:spPr>
          <a:xfrm>
            <a:off x="5084441" y="0"/>
            <a:ext cx="2023118" cy="584775"/>
          </a:xfrm>
          <a:prstGeom prst="rect">
            <a:avLst/>
          </a:prstGeom>
          <a:noFill/>
        </p:spPr>
        <p:txBody>
          <a:bodyPr wrap="none" rtlCol="0">
            <a:spAutoFit/>
          </a:bodyPr>
          <a:lstStyle/>
          <a:p>
            <a:r>
              <a:rPr lang="en-US" altLang="zh-TW" sz="3200" dirty="0">
                <a:solidFill>
                  <a:srgbClr val="002060"/>
                </a:solidFill>
              </a:rPr>
              <a:t>Motivation</a:t>
            </a:r>
          </a:p>
        </p:txBody>
      </p:sp>
    </p:spTree>
    <p:extLst>
      <p:ext uri="{BB962C8B-B14F-4D97-AF65-F5344CB8AC3E}">
        <p14:creationId xmlns:p14="http://schemas.microsoft.com/office/powerpoint/2010/main" val="36921721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文字方塊 58">
            <a:extLst>
              <a:ext uri="{FF2B5EF4-FFF2-40B4-BE49-F238E27FC236}">
                <a16:creationId xmlns:a16="http://schemas.microsoft.com/office/drawing/2014/main" id="{A5F68293-FFF6-4AC8-A94F-57D8A46F1D04}"/>
              </a:ext>
            </a:extLst>
          </p:cNvPr>
          <p:cNvSpPr txBox="1"/>
          <p:nvPr/>
        </p:nvSpPr>
        <p:spPr>
          <a:xfrm>
            <a:off x="4571549" y="0"/>
            <a:ext cx="3049296" cy="584775"/>
          </a:xfrm>
          <a:prstGeom prst="rect">
            <a:avLst/>
          </a:prstGeom>
          <a:noFill/>
        </p:spPr>
        <p:txBody>
          <a:bodyPr wrap="none" rtlCol="0">
            <a:spAutoFit/>
          </a:bodyPr>
          <a:lstStyle/>
          <a:p>
            <a:pPr algn="ctr"/>
            <a:r>
              <a:rPr lang="en-US" altLang="zh-TW" sz="3200" dirty="0">
                <a:solidFill>
                  <a:srgbClr val="002060"/>
                </a:solidFill>
              </a:rPr>
              <a:t>Linearization-Net</a:t>
            </a:r>
          </a:p>
        </p:txBody>
      </p:sp>
      <p:grpSp>
        <p:nvGrpSpPr>
          <p:cNvPr id="4" name="群組 3">
            <a:extLst>
              <a:ext uri="{FF2B5EF4-FFF2-40B4-BE49-F238E27FC236}">
                <a16:creationId xmlns:a16="http://schemas.microsoft.com/office/drawing/2014/main" id="{38BB3C52-E9E7-49B9-A1F3-9E0C0B13B9C9}"/>
              </a:ext>
            </a:extLst>
          </p:cNvPr>
          <p:cNvGrpSpPr/>
          <p:nvPr/>
        </p:nvGrpSpPr>
        <p:grpSpPr>
          <a:xfrm>
            <a:off x="1938338" y="573156"/>
            <a:ext cx="8315325" cy="6166288"/>
            <a:chOff x="2177208" y="573156"/>
            <a:chExt cx="8315325" cy="6166288"/>
          </a:xfrm>
        </p:grpSpPr>
        <p:pic>
          <p:nvPicPr>
            <p:cNvPr id="3" name="圖片 2">
              <a:extLst>
                <a:ext uri="{FF2B5EF4-FFF2-40B4-BE49-F238E27FC236}">
                  <a16:creationId xmlns:a16="http://schemas.microsoft.com/office/drawing/2014/main" id="{5B43E003-8E9B-4A8C-AE62-3A0EA4E68DD2}"/>
                </a:ext>
              </a:extLst>
            </p:cNvPr>
            <p:cNvPicPr>
              <a:picLocks noChangeAspect="1"/>
            </p:cNvPicPr>
            <p:nvPr/>
          </p:nvPicPr>
          <p:blipFill rotWithShape="1">
            <a:blip r:embed="rId3"/>
            <a:srcRect r="74899" b="49773"/>
            <a:stretch/>
          </p:blipFill>
          <p:spPr>
            <a:xfrm>
              <a:off x="3599181" y="584775"/>
              <a:ext cx="2784633" cy="3063240"/>
            </a:xfrm>
            <a:prstGeom prst="rect">
              <a:avLst/>
            </a:prstGeom>
          </p:spPr>
        </p:pic>
        <p:pic>
          <p:nvPicPr>
            <p:cNvPr id="9" name="圖片 8">
              <a:extLst>
                <a:ext uri="{FF2B5EF4-FFF2-40B4-BE49-F238E27FC236}">
                  <a16:creationId xmlns:a16="http://schemas.microsoft.com/office/drawing/2014/main" id="{7E06E66B-F554-4582-A3BB-D7F85F506892}"/>
                </a:ext>
              </a:extLst>
            </p:cNvPr>
            <p:cNvPicPr>
              <a:picLocks noChangeAspect="1"/>
            </p:cNvPicPr>
            <p:nvPr/>
          </p:nvPicPr>
          <p:blipFill rotWithShape="1">
            <a:blip r:embed="rId3"/>
            <a:srcRect l="25045" t="50039"/>
            <a:stretch/>
          </p:blipFill>
          <p:spPr>
            <a:xfrm>
              <a:off x="2177208" y="3692396"/>
              <a:ext cx="8315325" cy="3047048"/>
            </a:xfrm>
            <a:prstGeom prst="rect">
              <a:avLst/>
            </a:prstGeom>
          </p:spPr>
        </p:pic>
        <p:pic>
          <p:nvPicPr>
            <p:cNvPr id="12" name="圖片 11">
              <a:extLst>
                <a:ext uri="{FF2B5EF4-FFF2-40B4-BE49-F238E27FC236}">
                  <a16:creationId xmlns:a16="http://schemas.microsoft.com/office/drawing/2014/main" id="{8FE33A6E-39D6-4D91-8D50-6DE042AF3C38}"/>
                </a:ext>
              </a:extLst>
            </p:cNvPr>
            <p:cNvPicPr>
              <a:picLocks noChangeAspect="1"/>
            </p:cNvPicPr>
            <p:nvPr/>
          </p:nvPicPr>
          <p:blipFill rotWithShape="1">
            <a:blip r:embed="rId3"/>
            <a:srcRect t="50039" r="74846"/>
            <a:stretch/>
          </p:blipFill>
          <p:spPr>
            <a:xfrm>
              <a:off x="6334870" y="573156"/>
              <a:ext cx="2790507" cy="3047048"/>
            </a:xfrm>
            <a:prstGeom prst="rect">
              <a:avLst/>
            </a:prstGeom>
          </p:spPr>
        </p:pic>
      </p:grpSp>
      <p:sp>
        <p:nvSpPr>
          <p:cNvPr id="5" name="矩形 4">
            <a:extLst>
              <a:ext uri="{FF2B5EF4-FFF2-40B4-BE49-F238E27FC236}">
                <a16:creationId xmlns:a16="http://schemas.microsoft.com/office/drawing/2014/main" id="{6640266D-8F02-4B0A-A1CE-1E69FBF35207}"/>
              </a:ext>
            </a:extLst>
          </p:cNvPr>
          <p:cNvSpPr/>
          <p:nvPr/>
        </p:nvSpPr>
        <p:spPr>
          <a:xfrm>
            <a:off x="6124074" y="573156"/>
            <a:ext cx="3212431" cy="3072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ground</a:t>
            </a:r>
            <a:r>
              <a:rPr lang="zh-TW" altLang="en-US" dirty="0"/>
              <a:t> </a:t>
            </a:r>
            <a:r>
              <a:rPr lang="en-US" altLang="zh-TW" dirty="0"/>
              <a:t>truth</a:t>
            </a:r>
            <a:endParaRPr lang="zh-TW" altLang="en-US" dirty="0"/>
          </a:p>
        </p:txBody>
      </p:sp>
      <p:sp>
        <p:nvSpPr>
          <p:cNvPr id="10" name="矩形 9">
            <a:extLst>
              <a:ext uri="{FF2B5EF4-FFF2-40B4-BE49-F238E27FC236}">
                <a16:creationId xmlns:a16="http://schemas.microsoft.com/office/drawing/2014/main" id="{5E48D677-57D4-48A7-A96E-1946D5A70C2D}"/>
              </a:ext>
            </a:extLst>
          </p:cNvPr>
          <p:cNvSpPr/>
          <p:nvPr/>
        </p:nvSpPr>
        <p:spPr>
          <a:xfrm>
            <a:off x="1540196" y="3659634"/>
            <a:ext cx="9095720" cy="3072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a:t>ground</a:t>
            </a:r>
            <a:r>
              <a:rPr lang="zh-TW" altLang="en-US"/>
              <a:t> </a:t>
            </a:r>
            <a:r>
              <a:rPr lang="en-US" altLang="zh-TW"/>
              <a:t>truth</a:t>
            </a:r>
            <a:endParaRPr lang="zh-TW" altLang="en-US"/>
          </a:p>
        </p:txBody>
      </p:sp>
    </p:spTree>
    <p:extLst>
      <p:ext uri="{BB962C8B-B14F-4D97-AF65-F5344CB8AC3E}">
        <p14:creationId xmlns:p14="http://schemas.microsoft.com/office/powerpoint/2010/main" val="3825951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a:extLst>
              <a:ext uri="{FF2B5EF4-FFF2-40B4-BE49-F238E27FC236}">
                <a16:creationId xmlns:a16="http://schemas.microsoft.com/office/drawing/2014/main" id="{B5CB09E7-28B4-4BF7-BD9E-21CBE8B56768}"/>
              </a:ext>
            </a:extLst>
          </p:cNvPr>
          <p:cNvSpPr/>
          <p:nvPr/>
        </p:nvSpPr>
        <p:spPr>
          <a:xfrm>
            <a:off x="578793" y="1067611"/>
            <a:ext cx="6706181" cy="1828959"/>
          </a:xfrm>
          <a:prstGeom prst="rect">
            <a:avLst/>
          </a:prstGeom>
          <a:blipFill dpi="0" rotWithShape="1">
            <a:blip r:embed="rId3">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矩形 39">
            <a:extLst>
              <a:ext uri="{FF2B5EF4-FFF2-40B4-BE49-F238E27FC236}">
                <a16:creationId xmlns:a16="http://schemas.microsoft.com/office/drawing/2014/main" id="{3C53B370-6A80-40F1-9D1F-AD26A1257A8E}"/>
              </a:ext>
            </a:extLst>
          </p:cNvPr>
          <p:cNvSpPr/>
          <p:nvPr/>
        </p:nvSpPr>
        <p:spPr>
          <a:xfrm>
            <a:off x="576785" y="3501017"/>
            <a:ext cx="5834378" cy="2658086"/>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矩形 33">
            <a:extLst>
              <a:ext uri="{FF2B5EF4-FFF2-40B4-BE49-F238E27FC236}">
                <a16:creationId xmlns:a16="http://schemas.microsoft.com/office/drawing/2014/main" id="{A894B692-47AE-42DA-9B04-193F89CE389B}"/>
              </a:ext>
            </a:extLst>
          </p:cNvPr>
          <p:cNvSpPr/>
          <p:nvPr/>
        </p:nvSpPr>
        <p:spPr>
          <a:xfrm>
            <a:off x="7368678" y="4847061"/>
            <a:ext cx="1555200" cy="73152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611551" rtl="0" eaLnBrk="1" latinLnBrk="0" hangingPunct="1">
              <a:defRPr sz="2408" kern="1200">
                <a:solidFill>
                  <a:schemeClr val="dk1"/>
                </a:solidFill>
                <a:latin typeface="+mn-lt"/>
                <a:ea typeface="+mn-ea"/>
                <a:cs typeface="+mn-cs"/>
              </a:defRPr>
            </a:lvl1pPr>
            <a:lvl2pPr marL="611551" algn="l" defTabSz="611551" rtl="0" eaLnBrk="1" latinLnBrk="0" hangingPunct="1">
              <a:defRPr sz="2408" kern="1200">
                <a:solidFill>
                  <a:schemeClr val="dk1"/>
                </a:solidFill>
                <a:latin typeface="+mn-lt"/>
                <a:ea typeface="+mn-ea"/>
                <a:cs typeface="+mn-cs"/>
              </a:defRPr>
            </a:lvl2pPr>
            <a:lvl3pPr marL="1223101" algn="l" defTabSz="611551" rtl="0" eaLnBrk="1" latinLnBrk="0" hangingPunct="1">
              <a:defRPr sz="2408" kern="1200">
                <a:solidFill>
                  <a:schemeClr val="dk1"/>
                </a:solidFill>
                <a:latin typeface="+mn-lt"/>
                <a:ea typeface="+mn-ea"/>
                <a:cs typeface="+mn-cs"/>
              </a:defRPr>
            </a:lvl3pPr>
            <a:lvl4pPr marL="1834652" algn="l" defTabSz="611551" rtl="0" eaLnBrk="1" latinLnBrk="0" hangingPunct="1">
              <a:defRPr sz="2408" kern="1200">
                <a:solidFill>
                  <a:schemeClr val="dk1"/>
                </a:solidFill>
                <a:latin typeface="+mn-lt"/>
                <a:ea typeface="+mn-ea"/>
                <a:cs typeface="+mn-cs"/>
              </a:defRPr>
            </a:lvl4pPr>
            <a:lvl5pPr marL="2446203" algn="l" defTabSz="611551" rtl="0" eaLnBrk="1" latinLnBrk="0" hangingPunct="1">
              <a:defRPr sz="2408" kern="1200">
                <a:solidFill>
                  <a:schemeClr val="dk1"/>
                </a:solidFill>
                <a:latin typeface="+mn-lt"/>
                <a:ea typeface="+mn-ea"/>
                <a:cs typeface="+mn-cs"/>
              </a:defRPr>
            </a:lvl5pPr>
            <a:lvl6pPr marL="3057754" algn="l" defTabSz="611551" rtl="0" eaLnBrk="1" latinLnBrk="0" hangingPunct="1">
              <a:defRPr sz="2408" kern="1200">
                <a:solidFill>
                  <a:schemeClr val="dk1"/>
                </a:solidFill>
                <a:latin typeface="+mn-lt"/>
                <a:ea typeface="+mn-ea"/>
                <a:cs typeface="+mn-cs"/>
              </a:defRPr>
            </a:lvl6pPr>
            <a:lvl7pPr marL="3669304" algn="l" defTabSz="611551" rtl="0" eaLnBrk="1" latinLnBrk="0" hangingPunct="1">
              <a:defRPr sz="2408" kern="1200">
                <a:solidFill>
                  <a:schemeClr val="dk1"/>
                </a:solidFill>
                <a:latin typeface="+mn-lt"/>
                <a:ea typeface="+mn-ea"/>
                <a:cs typeface="+mn-cs"/>
              </a:defRPr>
            </a:lvl7pPr>
            <a:lvl8pPr marL="4280855" algn="l" defTabSz="611551" rtl="0" eaLnBrk="1" latinLnBrk="0" hangingPunct="1">
              <a:defRPr sz="2408" kern="1200">
                <a:solidFill>
                  <a:schemeClr val="dk1"/>
                </a:solidFill>
                <a:latin typeface="+mn-lt"/>
                <a:ea typeface="+mn-ea"/>
                <a:cs typeface="+mn-cs"/>
              </a:defRPr>
            </a:lvl8pPr>
            <a:lvl9pPr marL="4892406" algn="l" defTabSz="611551" rtl="0" eaLnBrk="1" latinLnBrk="0" hangingPunct="1">
              <a:defRPr sz="2408" kern="1200">
                <a:solidFill>
                  <a:schemeClr val="dk1"/>
                </a:solidFill>
                <a:latin typeface="+mn-lt"/>
                <a:ea typeface="+mn-ea"/>
                <a:cs typeface="+mn-cs"/>
              </a:defRPr>
            </a:lvl9pPr>
          </a:lstStyle>
          <a:p>
            <a:pPr algn="ctr"/>
            <a:r>
              <a:rPr lang="en-US" altLang="zh-TW" sz="1800" dirty="0">
                <a:latin typeface="Times New Roman" panose="02020603050405020304" pitchFamily="18" charset="0"/>
                <a:cs typeface="Times New Roman" panose="02020603050405020304" pitchFamily="18" charset="0"/>
              </a:rPr>
              <a:t>Hallucination-Net</a:t>
            </a:r>
            <a:endParaRPr lang="zh-TW" altLang="en-US" sz="1800" dirty="0">
              <a:latin typeface="Times New Roman" panose="02020603050405020304" pitchFamily="18" charset="0"/>
              <a:cs typeface="Times New Roman" panose="02020603050405020304" pitchFamily="18" charset="0"/>
            </a:endParaRPr>
          </a:p>
        </p:txBody>
      </p:sp>
      <p:sp>
        <p:nvSpPr>
          <p:cNvPr id="35" name="文字方塊 15">
            <a:extLst>
              <a:ext uri="{FF2B5EF4-FFF2-40B4-BE49-F238E27FC236}">
                <a16:creationId xmlns:a16="http://schemas.microsoft.com/office/drawing/2014/main" id="{63E1BECF-0742-4299-A558-8E655FDE7D6D}"/>
              </a:ext>
            </a:extLst>
          </p:cNvPr>
          <p:cNvSpPr txBox="1"/>
          <p:nvPr/>
        </p:nvSpPr>
        <p:spPr>
          <a:xfrm>
            <a:off x="8671787" y="3706676"/>
            <a:ext cx="1535420" cy="646331"/>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Over-exposed</a:t>
            </a:r>
          </a:p>
          <a:p>
            <a:pPr algn="ctr"/>
            <a:r>
              <a:rPr lang="en-US" altLang="zh-TW" sz="1800" b="1" dirty="0">
                <a:solidFill>
                  <a:srgbClr val="002060"/>
                </a:solidFill>
                <a:latin typeface="Times New Roman" panose="02020603050405020304" pitchFamily="18" charset="0"/>
                <a:cs typeface="Times New Roman" panose="02020603050405020304" pitchFamily="18" charset="0"/>
              </a:rPr>
              <a:t>mask</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cxnSp>
        <p:nvCxnSpPr>
          <p:cNvPr id="38" name="直線單箭頭接點 37">
            <a:extLst>
              <a:ext uri="{FF2B5EF4-FFF2-40B4-BE49-F238E27FC236}">
                <a16:creationId xmlns:a16="http://schemas.microsoft.com/office/drawing/2014/main" id="{CE679241-6297-4F1A-92E6-6FDE227172AE}"/>
              </a:ext>
            </a:extLst>
          </p:cNvPr>
          <p:cNvCxnSpPr>
            <a:cxnSpLocks/>
            <a:stCxn id="51" idx="3"/>
            <a:endCxn id="34" idx="1"/>
          </p:cNvCxnSpPr>
          <p:nvPr/>
        </p:nvCxnSpPr>
        <p:spPr>
          <a:xfrm>
            <a:off x="7191588" y="5212821"/>
            <a:ext cx="177090"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單箭頭接點 38">
            <a:extLst>
              <a:ext uri="{FF2B5EF4-FFF2-40B4-BE49-F238E27FC236}">
                <a16:creationId xmlns:a16="http://schemas.microsoft.com/office/drawing/2014/main" id="{CE679241-6297-4F1A-92E6-6FDE227172AE}"/>
              </a:ext>
            </a:extLst>
          </p:cNvPr>
          <p:cNvCxnSpPr>
            <a:cxnSpLocks/>
            <a:stCxn id="34" idx="3"/>
          </p:cNvCxnSpPr>
          <p:nvPr/>
        </p:nvCxnSpPr>
        <p:spPr>
          <a:xfrm>
            <a:off x="8923878" y="5212821"/>
            <a:ext cx="177090"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線單箭頭接點 42">
            <a:extLst>
              <a:ext uri="{FF2B5EF4-FFF2-40B4-BE49-F238E27FC236}">
                <a16:creationId xmlns:a16="http://schemas.microsoft.com/office/drawing/2014/main" id="{CE679241-6297-4F1A-92E6-6FDE227172AE}"/>
              </a:ext>
            </a:extLst>
          </p:cNvPr>
          <p:cNvCxnSpPr>
            <a:cxnSpLocks/>
          </p:cNvCxnSpPr>
          <p:nvPr/>
        </p:nvCxnSpPr>
        <p:spPr>
          <a:xfrm>
            <a:off x="8165708" y="4490422"/>
            <a:ext cx="834" cy="365760"/>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48" name="圖片 47">
            <a:extLst>
              <a:ext uri="{FF2B5EF4-FFF2-40B4-BE49-F238E27FC236}">
                <a16:creationId xmlns:a16="http://schemas.microsoft.com/office/drawing/2014/main" id="{B686CEDF-255A-4AB7-B478-99AE5BF928B3}"/>
              </a:ext>
            </a:extLst>
          </p:cNvPr>
          <p:cNvPicPr>
            <a:picLocks/>
          </p:cNvPicPr>
          <p:nvPr/>
        </p:nvPicPr>
        <p:blipFill>
          <a:blip r:embed="rId5"/>
          <a:stretch>
            <a:fillRect/>
          </a:stretch>
        </p:blipFill>
        <p:spPr>
          <a:xfrm>
            <a:off x="7769613" y="3558011"/>
            <a:ext cx="950976" cy="943660"/>
          </a:xfrm>
          <a:prstGeom prst="rect">
            <a:avLst/>
          </a:prstGeom>
        </p:spPr>
      </p:pic>
      <p:pic>
        <p:nvPicPr>
          <p:cNvPr id="51" name="圖片 50">
            <a:extLst>
              <a:ext uri="{FF2B5EF4-FFF2-40B4-BE49-F238E27FC236}">
                <a16:creationId xmlns:a16="http://schemas.microsoft.com/office/drawing/2014/main" id="{2E284D37-3445-4650-9CAC-D2B89E28477C}"/>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6240612" y="4740991"/>
            <a:ext cx="950976" cy="943660"/>
          </a:xfrm>
          <a:prstGeom prst="rect">
            <a:avLst/>
          </a:prstGeom>
        </p:spPr>
      </p:pic>
      <p:sp>
        <p:nvSpPr>
          <p:cNvPr id="53" name="文字方塊 58">
            <a:extLst>
              <a:ext uri="{FF2B5EF4-FFF2-40B4-BE49-F238E27FC236}">
                <a16:creationId xmlns:a16="http://schemas.microsoft.com/office/drawing/2014/main" id="{3877D143-675F-4761-BA54-84BC0F1DC2B4}"/>
              </a:ext>
            </a:extLst>
          </p:cNvPr>
          <p:cNvSpPr txBox="1"/>
          <p:nvPr/>
        </p:nvSpPr>
        <p:spPr>
          <a:xfrm>
            <a:off x="6019915" y="5695250"/>
            <a:ext cx="1392369"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Linear 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sp>
        <p:nvSpPr>
          <p:cNvPr id="59" name="文字方塊 58">
            <a:extLst>
              <a:ext uri="{FF2B5EF4-FFF2-40B4-BE49-F238E27FC236}">
                <a16:creationId xmlns:a16="http://schemas.microsoft.com/office/drawing/2014/main" id="{A5F68293-FFF6-4AC8-A94F-57D8A46F1D04}"/>
              </a:ext>
            </a:extLst>
          </p:cNvPr>
          <p:cNvSpPr txBox="1"/>
          <p:nvPr/>
        </p:nvSpPr>
        <p:spPr>
          <a:xfrm>
            <a:off x="507681" y="0"/>
            <a:ext cx="11177035" cy="1077218"/>
          </a:xfrm>
          <a:prstGeom prst="rect">
            <a:avLst/>
          </a:prstGeom>
          <a:noFill/>
        </p:spPr>
        <p:txBody>
          <a:bodyPr wrap="none" rtlCol="0">
            <a:spAutoFit/>
          </a:bodyPr>
          <a:lstStyle/>
          <a:p>
            <a:pPr algn="ctr"/>
            <a:r>
              <a:rPr lang="en-US" altLang="zh-TW" sz="3200" dirty="0">
                <a:solidFill>
                  <a:srgbClr val="002060"/>
                </a:solidFill>
              </a:rPr>
              <a:t>Approach</a:t>
            </a:r>
          </a:p>
          <a:p>
            <a:pPr algn="ctr"/>
            <a:r>
              <a:rPr lang="en-US" altLang="zh-TW" sz="3200" dirty="0"/>
              <a:t>Learning to </a:t>
            </a:r>
            <a:r>
              <a:rPr lang="en-US" altLang="zh-TW" sz="3200" i="1" dirty="0"/>
              <a:t>reverse</a:t>
            </a:r>
            <a:r>
              <a:rPr lang="en-US" altLang="zh-TW" sz="3200" dirty="0"/>
              <a:t> each step of the LDR</a:t>
            </a:r>
            <a:r>
              <a:rPr lang="zh-TW" altLang="en-US" sz="3200" dirty="0"/>
              <a:t> </a:t>
            </a:r>
            <a:r>
              <a:rPr lang="en-US" altLang="zh-TW" sz="3200" dirty="0"/>
              <a:t>image formation pipeline</a:t>
            </a:r>
            <a:endParaRPr lang="zh-TW" altLang="en-US" sz="3200" dirty="0"/>
          </a:p>
        </p:txBody>
      </p:sp>
      <p:pic>
        <p:nvPicPr>
          <p:cNvPr id="60" name="圖片 4">
            <a:extLst>
              <a:ext uri="{FF2B5EF4-FFF2-40B4-BE49-F238E27FC236}">
                <a16:creationId xmlns:a16="http://schemas.microsoft.com/office/drawing/2014/main" id="{2BB7677E-1A57-8D42-86F3-A289C536B6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43247" y="1113858"/>
            <a:ext cx="1321733" cy="864000"/>
          </a:xfrm>
          <a:prstGeom prst="rect">
            <a:avLst/>
          </a:prstGeom>
          <a:ln w="28575">
            <a:solidFill>
              <a:schemeClr val="tx1"/>
            </a:solidFill>
          </a:ln>
        </p:spPr>
      </p:pic>
      <p:pic>
        <p:nvPicPr>
          <p:cNvPr id="62" name="圖片 6">
            <a:extLst>
              <a:ext uri="{FF2B5EF4-FFF2-40B4-BE49-F238E27FC236}">
                <a16:creationId xmlns:a16="http://schemas.microsoft.com/office/drawing/2014/main" id="{C2EA487C-20D6-254D-8194-2F4428C228D3}"/>
              </a:ext>
            </a:extLst>
          </p:cNvPr>
          <p:cNvPicPr>
            <a:picLocks noChangeAspect="1"/>
          </p:cNvPicPr>
          <p:nvPr/>
        </p:nvPicPr>
        <p:blipFill>
          <a:blip r:embed="rId8"/>
          <a:stretch>
            <a:fillRect/>
          </a:stretch>
        </p:blipFill>
        <p:spPr>
          <a:xfrm>
            <a:off x="7292541" y="1068146"/>
            <a:ext cx="952560" cy="941601"/>
          </a:xfrm>
          <a:prstGeom prst="rect">
            <a:avLst/>
          </a:prstGeom>
        </p:spPr>
      </p:pic>
      <p:sp>
        <p:nvSpPr>
          <p:cNvPr id="65" name="文字方塊 61">
            <a:extLst>
              <a:ext uri="{FF2B5EF4-FFF2-40B4-BE49-F238E27FC236}">
                <a16:creationId xmlns:a16="http://schemas.microsoft.com/office/drawing/2014/main" id="{156F4F28-7353-1648-A9E4-38161E7693D2}"/>
              </a:ext>
            </a:extLst>
          </p:cNvPr>
          <p:cNvSpPr txBox="1"/>
          <p:nvPr/>
        </p:nvSpPr>
        <p:spPr>
          <a:xfrm>
            <a:off x="7072637" y="2001029"/>
            <a:ext cx="1392369"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Linear 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sp>
        <p:nvSpPr>
          <p:cNvPr id="66" name="文字方塊 62">
            <a:extLst>
              <a:ext uri="{FF2B5EF4-FFF2-40B4-BE49-F238E27FC236}">
                <a16:creationId xmlns:a16="http://schemas.microsoft.com/office/drawing/2014/main" id="{963E57D1-360F-3C4D-A22E-47346C5A15D0}"/>
              </a:ext>
            </a:extLst>
          </p:cNvPr>
          <p:cNvSpPr txBox="1"/>
          <p:nvPr/>
        </p:nvSpPr>
        <p:spPr>
          <a:xfrm>
            <a:off x="10787921" y="2001029"/>
            <a:ext cx="697627"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HDR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sp>
        <p:nvSpPr>
          <p:cNvPr id="67" name="文字方塊 64">
            <a:extLst>
              <a:ext uri="{FF2B5EF4-FFF2-40B4-BE49-F238E27FC236}">
                <a16:creationId xmlns:a16="http://schemas.microsoft.com/office/drawing/2014/main" id="{BEF3573C-2F82-DD47-BF22-6E311ED48553}"/>
              </a:ext>
            </a:extLst>
          </p:cNvPr>
          <p:cNvSpPr txBox="1"/>
          <p:nvPr/>
        </p:nvSpPr>
        <p:spPr>
          <a:xfrm>
            <a:off x="8511196" y="2166437"/>
            <a:ext cx="2185834" cy="646331"/>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dirty="0">
                <a:latin typeface="Times New Roman" panose="02020603050405020304" pitchFamily="18" charset="0"/>
                <a:cs typeface="Times New Roman" panose="02020603050405020304" pitchFamily="18" charset="0"/>
              </a:rPr>
              <a:t>Dynamic range clipping</a:t>
            </a:r>
          </a:p>
        </p:txBody>
      </p:sp>
      <p:cxnSp>
        <p:nvCxnSpPr>
          <p:cNvPr id="73" name="直線單箭頭接點 17">
            <a:extLst>
              <a:ext uri="{FF2B5EF4-FFF2-40B4-BE49-F238E27FC236}">
                <a16:creationId xmlns:a16="http://schemas.microsoft.com/office/drawing/2014/main" id="{4D0FB1BE-1F00-5146-9DBF-288062452C4D}"/>
              </a:ext>
            </a:extLst>
          </p:cNvPr>
          <p:cNvCxnSpPr/>
          <p:nvPr/>
        </p:nvCxnSpPr>
        <p:spPr>
          <a:xfrm flipH="1">
            <a:off x="8245592" y="1538946"/>
            <a:ext cx="365760"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74" name="直線單箭頭接點 18">
            <a:extLst>
              <a:ext uri="{FF2B5EF4-FFF2-40B4-BE49-F238E27FC236}">
                <a16:creationId xmlns:a16="http://schemas.microsoft.com/office/drawing/2014/main" id="{0C187E65-C6EA-6B4A-AC02-7B4BBF304013}"/>
              </a:ext>
            </a:extLst>
          </p:cNvPr>
          <p:cNvCxnSpPr/>
          <p:nvPr/>
        </p:nvCxnSpPr>
        <p:spPr>
          <a:xfrm flipH="1">
            <a:off x="10299017" y="1538946"/>
            <a:ext cx="365760"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78" name="圖片 22">
            <a:extLst>
              <a:ext uri="{FF2B5EF4-FFF2-40B4-BE49-F238E27FC236}">
                <a16:creationId xmlns:a16="http://schemas.microsoft.com/office/drawing/2014/main" id="{DFCE6963-944A-B74B-8674-8F342D84E22D}"/>
              </a:ext>
            </a:extLst>
          </p:cNvPr>
          <p:cNvPicPr>
            <a:picLocks noChangeAspect="1"/>
          </p:cNvPicPr>
          <p:nvPr/>
        </p:nvPicPr>
        <p:blipFill>
          <a:blip r:embed="rId9"/>
          <a:stretch>
            <a:fillRect/>
          </a:stretch>
        </p:blipFill>
        <p:spPr>
          <a:xfrm>
            <a:off x="10660455" y="1064045"/>
            <a:ext cx="952560" cy="941601"/>
          </a:xfrm>
          <a:prstGeom prst="rect">
            <a:avLst/>
          </a:prstGeom>
        </p:spPr>
      </p:pic>
      <p:sp>
        <p:nvSpPr>
          <p:cNvPr id="80" name="TextBox 1">
            <a:extLst>
              <a:ext uri="{FF2B5EF4-FFF2-40B4-BE49-F238E27FC236}">
                <a16:creationId xmlns:a16="http://schemas.microsoft.com/office/drawing/2014/main" id="{8C247A0B-9C48-B847-9073-7F6E60A0B762}"/>
              </a:ext>
            </a:extLst>
          </p:cNvPr>
          <p:cNvSpPr txBox="1"/>
          <p:nvPr/>
        </p:nvSpPr>
        <p:spPr>
          <a:xfrm>
            <a:off x="9165201" y="1943623"/>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irradiance</a:t>
            </a:r>
          </a:p>
        </p:txBody>
      </p:sp>
      <p:sp>
        <p:nvSpPr>
          <p:cNvPr id="81" name="TextBox 22">
            <a:extLst>
              <a:ext uri="{FF2B5EF4-FFF2-40B4-BE49-F238E27FC236}">
                <a16:creationId xmlns:a16="http://schemas.microsoft.com/office/drawing/2014/main" id="{4B82C997-360E-A740-86FB-D8BEE8E6CA12}"/>
              </a:ext>
            </a:extLst>
          </p:cNvPr>
          <p:cNvSpPr txBox="1"/>
          <p:nvPr/>
        </p:nvSpPr>
        <p:spPr>
          <a:xfrm rot="5400000">
            <a:off x="8350701" y="1407358"/>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irradiance</a:t>
            </a:r>
          </a:p>
        </p:txBody>
      </p:sp>
      <p:pic>
        <p:nvPicPr>
          <p:cNvPr id="86" name="圖片 43">
            <a:extLst>
              <a:ext uri="{FF2B5EF4-FFF2-40B4-BE49-F238E27FC236}">
                <a16:creationId xmlns:a16="http://schemas.microsoft.com/office/drawing/2014/main" id="{8226DB57-E1E0-BE4C-A2E6-5E1DE55C2415}"/>
              </a:ext>
            </a:extLst>
          </p:cNvPr>
          <p:cNvPicPr>
            <a:picLocks noChangeAspect="1"/>
          </p:cNvPicPr>
          <p:nvPr/>
        </p:nvPicPr>
        <p:blipFill>
          <a:blip r:embed="rId9"/>
          <a:stretch>
            <a:fillRect/>
          </a:stretch>
        </p:blipFill>
        <p:spPr>
          <a:xfrm>
            <a:off x="9132283" y="4751143"/>
            <a:ext cx="952560" cy="941600"/>
          </a:xfrm>
          <a:prstGeom prst="rect">
            <a:avLst/>
          </a:prstGeom>
        </p:spPr>
      </p:pic>
      <p:sp>
        <p:nvSpPr>
          <p:cNvPr id="87" name="文字方塊 62">
            <a:extLst>
              <a:ext uri="{FF2B5EF4-FFF2-40B4-BE49-F238E27FC236}">
                <a16:creationId xmlns:a16="http://schemas.microsoft.com/office/drawing/2014/main" id="{921C1283-1E4F-A145-86AE-4BF28293AD9B}"/>
              </a:ext>
            </a:extLst>
          </p:cNvPr>
          <p:cNvSpPr txBox="1"/>
          <p:nvPr/>
        </p:nvSpPr>
        <p:spPr>
          <a:xfrm>
            <a:off x="9259749" y="5696199"/>
            <a:ext cx="697627"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HDR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sp>
        <p:nvSpPr>
          <p:cNvPr id="42" name="矩形 41">
            <a:extLst>
              <a:ext uri="{FF2B5EF4-FFF2-40B4-BE49-F238E27FC236}">
                <a16:creationId xmlns:a16="http://schemas.microsoft.com/office/drawing/2014/main" id="{63CE4FBE-CDF6-4184-B6F1-5E340D305E0C}"/>
              </a:ext>
            </a:extLst>
          </p:cNvPr>
          <p:cNvSpPr/>
          <p:nvPr/>
        </p:nvSpPr>
        <p:spPr>
          <a:xfrm>
            <a:off x="4856815" y="6160974"/>
            <a:ext cx="2478371" cy="584775"/>
          </a:xfrm>
          <a:prstGeom prst="rect">
            <a:avLst/>
          </a:prstGeom>
        </p:spPr>
        <p:txBody>
          <a:bodyPr wrap="none">
            <a:spAutoFit/>
          </a:bodyPr>
          <a:lstStyle/>
          <a:p>
            <a:r>
              <a:rPr lang="zh-TW" altLang="en-US" sz="3200" dirty="0"/>
              <a:t>Our approach</a:t>
            </a:r>
          </a:p>
        </p:txBody>
      </p:sp>
    </p:spTree>
    <p:extLst>
      <p:ext uri="{BB962C8B-B14F-4D97-AF65-F5344CB8AC3E}">
        <p14:creationId xmlns:p14="http://schemas.microsoft.com/office/powerpoint/2010/main" val="12725838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AC2F096C-726F-4AA4-B167-09E3245B8533}"/>
              </a:ext>
            </a:extLst>
          </p:cNvPr>
          <p:cNvSpPr txBox="1"/>
          <p:nvPr/>
        </p:nvSpPr>
        <p:spPr>
          <a:xfrm>
            <a:off x="4538298" y="0"/>
            <a:ext cx="3115405" cy="584775"/>
          </a:xfrm>
          <a:prstGeom prst="rect">
            <a:avLst/>
          </a:prstGeom>
          <a:noFill/>
        </p:spPr>
        <p:txBody>
          <a:bodyPr wrap="none" rtlCol="0">
            <a:spAutoFit/>
          </a:bodyPr>
          <a:lstStyle/>
          <a:p>
            <a:pPr algn="ctr"/>
            <a:r>
              <a:rPr lang="en-US" altLang="zh-TW" sz="3200" dirty="0">
                <a:solidFill>
                  <a:srgbClr val="002060"/>
                </a:solidFill>
              </a:rPr>
              <a:t>Hallucination-Net</a:t>
            </a:r>
          </a:p>
        </p:txBody>
      </p:sp>
      <p:grpSp>
        <p:nvGrpSpPr>
          <p:cNvPr id="49" name="群組 48">
            <a:extLst>
              <a:ext uri="{FF2B5EF4-FFF2-40B4-BE49-F238E27FC236}">
                <a16:creationId xmlns:a16="http://schemas.microsoft.com/office/drawing/2014/main" id="{E1869FC4-C4B3-49BE-B243-5B834A5C6CDC}"/>
              </a:ext>
            </a:extLst>
          </p:cNvPr>
          <p:cNvGrpSpPr/>
          <p:nvPr/>
        </p:nvGrpSpPr>
        <p:grpSpPr>
          <a:xfrm>
            <a:off x="1305485" y="3175595"/>
            <a:ext cx="4311550" cy="2014865"/>
            <a:chOff x="1305485" y="3175595"/>
            <a:chExt cx="4311550" cy="2014865"/>
          </a:xfrm>
        </p:grpSpPr>
        <p:pic>
          <p:nvPicPr>
            <p:cNvPr id="10" name="圖片 9">
              <a:extLst>
                <a:ext uri="{FF2B5EF4-FFF2-40B4-BE49-F238E27FC236}">
                  <a16:creationId xmlns:a16="http://schemas.microsoft.com/office/drawing/2014/main" id="{64D98D8B-67FD-467F-A1DC-CA348C073B5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4357037" y="3254831"/>
              <a:ext cx="1148829" cy="1148829"/>
            </a:xfrm>
            <a:prstGeom prst="rect">
              <a:avLst/>
            </a:prstGeom>
            <a:ln w="76200">
              <a:noFill/>
            </a:ln>
          </p:spPr>
        </p:pic>
        <p:sp>
          <p:nvSpPr>
            <p:cNvPr id="11" name="文字方塊 163">
              <a:extLst>
                <a:ext uri="{FF2B5EF4-FFF2-40B4-BE49-F238E27FC236}">
                  <a16:creationId xmlns:a16="http://schemas.microsoft.com/office/drawing/2014/main" id="{650F4D5D-8488-4679-A86B-F18BB863D89B}"/>
                </a:ext>
              </a:extLst>
            </p:cNvPr>
            <p:cNvSpPr txBox="1"/>
            <p:nvPr/>
          </p:nvSpPr>
          <p:spPr>
            <a:xfrm>
              <a:off x="4357035" y="4391734"/>
              <a:ext cx="1260000" cy="798726"/>
            </a:xfrm>
            <a:prstGeom prst="rect">
              <a:avLst/>
            </a:prstGeom>
            <a:noFill/>
          </p:spPr>
          <p:txBody>
            <a:bodyPr wrap="square" rtlCol="0">
              <a:spAutoFit/>
            </a:bodyPr>
            <a:lstStyle>
              <a:defPPr>
                <a:defRPr lang="en-US"/>
              </a:defPPr>
              <a:lvl1pPr marL="0" algn="l" defTabSz="657316" rtl="0" eaLnBrk="1" latinLnBrk="0" hangingPunct="1">
                <a:defRPr sz="2588" kern="1200">
                  <a:solidFill>
                    <a:schemeClr val="tx1"/>
                  </a:solidFill>
                  <a:latin typeface="+mn-lt"/>
                  <a:ea typeface="+mn-ea"/>
                  <a:cs typeface="+mn-cs"/>
                </a:defRPr>
              </a:lvl1pPr>
              <a:lvl2pPr marL="657316" algn="l" defTabSz="657316" rtl="0" eaLnBrk="1" latinLnBrk="0" hangingPunct="1">
                <a:defRPr sz="2588" kern="1200">
                  <a:solidFill>
                    <a:schemeClr val="tx1"/>
                  </a:solidFill>
                  <a:latin typeface="+mn-lt"/>
                  <a:ea typeface="+mn-ea"/>
                  <a:cs typeface="+mn-cs"/>
                </a:defRPr>
              </a:lvl2pPr>
              <a:lvl3pPr marL="1314633" algn="l" defTabSz="657316" rtl="0" eaLnBrk="1" latinLnBrk="0" hangingPunct="1">
                <a:defRPr sz="2588" kern="1200">
                  <a:solidFill>
                    <a:schemeClr val="tx1"/>
                  </a:solidFill>
                  <a:latin typeface="+mn-lt"/>
                  <a:ea typeface="+mn-ea"/>
                  <a:cs typeface="+mn-cs"/>
                </a:defRPr>
              </a:lvl3pPr>
              <a:lvl4pPr marL="1971949" algn="l" defTabSz="657316" rtl="0" eaLnBrk="1" latinLnBrk="0" hangingPunct="1">
                <a:defRPr sz="2588" kern="1200">
                  <a:solidFill>
                    <a:schemeClr val="tx1"/>
                  </a:solidFill>
                  <a:latin typeface="+mn-lt"/>
                  <a:ea typeface="+mn-ea"/>
                  <a:cs typeface="+mn-cs"/>
                </a:defRPr>
              </a:lvl4pPr>
              <a:lvl5pPr marL="2629266" algn="l" defTabSz="657316" rtl="0" eaLnBrk="1" latinLnBrk="0" hangingPunct="1">
                <a:defRPr sz="2588" kern="1200">
                  <a:solidFill>
                    <a:schemeClr val="tx1"/>
                  </a:solidFill>
                  <a:latin typeface="+mn-lt"/>
                  <a:ea typeface="+mn-ea"/>
                  <a:cs typeface="+mn-cs"/>
                </a:defRPr>
              </a:lvl5pPr>
              <a:lvl6pPr marL="3286582" algn="l" defTabSz="657316" rtl="0" eaLnBrk="1" latinLnBrk="0" hangingPunct="1">
                <a:defRPr sz="2588" kern="1200">
                  <a:solidFill>
                    <a:schemeClr val="tx1"/>
                  </a:solidFill>
                  <a:latin typeface="+mn-lt"/>
                  <a:ea typeface="+mn-ea"/>
                  <a:cs typeface="+mn-cs"/>
                </a:defRPr>
              </a:lvl6pPr>
              <a:lvl7pPr marL="3943899" algn="l" defTabSz="657316" rtl="0" eaLnBrk="1" latinLnBrk="0" hangingPunct="1">
                <a:defRPr sz="2588" kern="1200">
                  <a:solidFill>
                    <a:schemeClr val="tx1"/>
                  </a:solidFill>
                  <a:latin typeface="+mn-lt"/>
                  <a:ea typeface="+mn-ea"/>
                  <a:cs typeface="+mn-cs"/>
                </a:defRPr>
              </a:lvl7pPr>
              <a:lvl8pPr marL="4601215" algn="l" defTabSz="657316" rtl="0" eaLnBrk="1" latinLnBrk="0" hangingPunct="1">
                <a:defRPr sz="2588" kern="1200">
                  <a:solidFill>
                    <a:schemeClr val="tx1"/>
                  </a:solidFill>
                  <a:latin typeface="+mn-lt"/>
                  <a:ea typeface="+mn-ea"/>
                  <a:cs typeface="+mn-cs"/>
                </a:defRPr>
              </a:lvl8pPr>
              <a:lvl9pPr marL="5258532" algn="l" defTabSz="657316" rtl="0" eaLnBrk="1" latinLnBrk="0" hangingPunct="1">
                <a:defRPr sz="2588" kern="1200">
                  <a:solidFill>
                    <a:schemeClr val="tx1"/>
                  </a:solidFill>
                  <a:latin typeface="+mn-lt"/>
                  <a:ea typeface="+mn-ea"/>
                  <a:cs typeface="+mn-cs"/>
                </a:defRPr>
              </a:lvl9pPr>
            </a:lstStyle>
            <a:p>
              <a:pPr algn="ctr"/>
              <a:r>
                <a:rPr lang="en-US" altLang="zh-TW" sz="2400" dirty="0">
                  <a:latin typeface="Times New Roman" panose="02020603050405020304" pitchFamily="18" charset="0"/>
                  <a:cs typeface="Times New Roman" panose="02020603050405020304" pitchFamily="18" charset="0"/>
                </a:rPr>
                <a:t>Residual</a:t>
              </a:r>
              <a:endParaRPr lang="zh-TW" altLang="en-US" sz="2400" dirty="0">
                <a:latin typeface="Times New Roman" panose="02020603050405020304" pitchFamily="18" charset="0"/>
                <a:cs typeface="Times New Roman" panose="02020603050405020304" pitchFamily="18" charset="0"/>
              </a:endParaRPr>
            </a:p>
          </p:txBody>
        </p:sp>
        <p:grpSp>
          <p:nvGrpSpPr>
            <p:cNvPr id="12" name="Group 14">
              <a:extLst>
                <a:ext uri="{FF2B5EF4-FFF2-40B4-BE49-F238E27FC236}">
                  <a16:creationId xmlns:a16="http://schemas.microsoft.com/office/drawing/2014/main" id="{773CB324-4A10-403B-8EBE-664F7AB4ECFB}"/>
                </a:ext>
              </a:extLst>
            </p:cNvPr>
            <p:cNvGrpSpPr/>
            <p:nvPr/>
          </p:nvGrpSpPr>
          <p:grpSpPr>
            <a:xfrm>
              <a:off x="1613494" y="3175595"/>
              <a:ext cx="1466920" cy="1307304"/>
              <a:chOff x="5440451" y="3729430"/>
              <a:chExt cx="2568678" cy="2289179"/>
            </a:xfrm>
          </p:grpSpPr>
          <p:grpSp>
            <p:nvGrpSpPr>
              <p:cNvPr id="41" name="Group 31">
                <a:extLst>
                  <a:ext uri="{FF2B5EF4-FFF2-40B4-BE49-F238E27FC236}">
                    <a16:creationId xmlns:a16="http://schemas.microsoft.com/office/drawing/2014/main" id="{FC6A878D-E017-47E9-88D0-9ACA8E86C93D}"/>
                  </a:ext>
                </a:extLst>
              </p:cNvPr>
              <p:cNvGrpSpPr/>
              <p:nvPr/>
            </p:nvGrpSpPr>
            <p:grpSpPr>
              <a:xfrm>
                <a:off x="5440451" y="3729430"/>
                <a:ext cx="2568678" cy="2289179"/>
                <a:chOff x="4265918" y="4593665"/>
                <a:chExt cx="2708859" cy="2414108"/>
              </a:xfrm>
            </p:grpSpPr>
            <p:sp>
              <p:nvSpPr>
                <p:cNvPr id="44" name="Cube 32">
                  <a:extLst>
                    <a:ext uri="{FF2B5EF4-FFF2-40B4-BE49-F238E27FC236}">
                      <a16:creationId xmlns:a16="http://schemas.microsoft.com/office/drawing/2014/main" id="{77345817-BFBA-40CB-A47D-C9D80CCF95D8}"/>
                    </a:ext>
                  </a:extLst>
                </p:cNvPr>
                <p:cNvSpPr/>
                <p:nvPr/>
              </p:nvSpPr>
              <p:spPr>
                <a:xfrm>
                  <a:off x="4265918" y="4593665"/>
                  <a:ext cx="1007059" cy="2414108"/>
                </a:xfrm>
                <a:prstGeom prst="cube">
                  <a:avLst>
                    <a:gd name="adj" fmla="val 79126"/>
                  </a:avLst>
                </a:prstGeom>
                <a:solidFill>
                  <a:schemeClr val="bg1"/>
                </a:solidFill>
                <a:ln w="38100">
                  <a:solidFill>
                    <a:schemeClr val="accent2"/>
                  </a:solidFill>
                </a:ln>
                <a:effectLst/>
                <a:scene3d>
                  <a:camera prst="orthographicFront"/>
                  <a:lightRig rig="threePt" dir="t"/>
                </a:scene3d>
                <a:sp3d prstMaterial="powder"/>
              </p:spPr>
              <p:style>
                <a:lnRef idx="2">
                  <a:schemeClr val="accent1"/>
                </a:lnRef>
                <a:fillRef idx="1">
                  <a:schemeClr val="lt1"/>
                </a:fillRef>
                <a:effectRef idx="0">
                  <a:schemeClr val="accent1"/>
                </a:effectRef>
                <a:fontRef idx="minor">
                  <a:schemeClr val="dk1"/>
                </a:fontRef>
              </p:style>
              <p:txBody>
                <a:bodyPr rtlCol="0" anchor="ctr"/>
                <a:lstStyle>
                  <a:defPPr>
                    <a:defRPr lang="en-US"/>
                  </a:defPPr>
                  <a:lvl1pPr marL="0" algn="l" defTabSz="657316" rtl="0" eaLnBrk="1" latinLnBrk="0" hangingPunct="1">
                    <a:defRPr sz="2588" kern="1200">
                      <a:solidFill>
                        <a:schemeClr val="dk1"/>
                      </a:solidFill>
                      <a:latin typeface="+mn-lt"/>
                      <a:ea typeface="+mn-ea"/>
                      <a:cs typeface="+mn-cs"/>
                    </a:defRPr>
                  </a:lvl1pPr>
                  <a:lvl2pPr marL="657316" algn="l" defTabSz="657316" rtl="0" eaLnBrk="1" latinLnBrk="0" hangingPunct="1">
                    <a:defRPr sz="2588" kern="1200">
                      <a:solidFill>
                        <a:schemeClr val="dk1"/>
                      </a:solidFill>
                      <a:latin typeface="+mn-lt"/>
                      <a:ea typeface="+mn-ea"/>
                      <a:cs typeface="+mn-cs"/>
                    </a:defRPr>
                  </a:lvl2pPr>
                  <a:lvl3pPr marL="1314633" algn="l" defTabSz="657316" rtl="0" eaLnBrk="1" latinLnBrk="0" hangingPunct="1">
                    <a:defRPr sz="2588" kern="1200">
                      <a:solidFill>
                        <a:schemeClr val="dk1"/>
                      </a:solidFill>
                      <a:latin typeface="+mn-lt"/>
                      <a:ea typeface="+mn-ea"/>
                      <a:cs typeface="+mn-cs"/>
                    </a:defRPr>
                  </a:lvl3pPr>
                  <a:lvl4pPr marL="1971949" algn="l" defTabSz="657316" rtl="0" eaLnBrk="1" latinLnBrk="0" hangingPunct="1">
                    <a:defRPr sz="2588" kern="1200">
                      <a:solidFill>
                        <a:schemeClr val="dk1"/>
                      </a:solidFill>
                      <a:latin typeface="+mn-lt"/>
                      <a:ea typeface="+mn-ea"/>
                      <a:cs typeface="+mn-cs"/>
                    </a:defRPr>
                  </a:lvl4pPr>
                  <a:lvl5pPr marL="2629266" algn="l" defTabSz="657316" rtl="0" eaLnBrk="1" latinLnBrk="0" hangingPunct="1">
                    <a:defRPr sz="2588" kern="1200">
                      <a:solidFill>
                        <a:schemeClr val="dk1"/>
                      </a:solidFill>
                      <a:latin typeface="+mn-lt"/>
                      <a:ea typeface="+mn-ea"/>
                      <a:cs typeface="+mn-cs"/>
                    </a:defRPr>
                  </a:lvl5pPr>
                  <a:lvl6pPr marL="3286582" algn="l" defTabSz="657316" rtl="0" eaLnBrk="1" latinLnBrk="0" hangingPunct="1">
                    <a:defRPr sz="2588" kern="1200">
                      <a:solidFill>
                        <a:schemeClr val="dk1"/>
                      </a:solidFill>
                      <a:latin typeface="+mn-lt"/>
                      <a:ea typeface="+mn-ea"/>
                      <a:cs typeface="+mn-cs"/>
                    </a:defRPr>
                  </a:lvl6pPr>
                  <a:lvl7pPr marL="3943899" algn="l" defTabSz="657316" rtl="0" eaLnBrk="1" latinLnBrk="0" hangingPunct="1">
                    <a:defRPr sz="2588" kern="1200">
                      <a:solidFill>
                        <a:schemeClr val="dk1"/>
                      </a:solidFill>
                      <a:latin typeface="+mn-lt"/>
                      <a:ea typeface="+mn-ea"/>
                      <a:cs typeface="+mn-cs"/>
                    </a:defRPr>
                  </a:lvl7pPr>
                  <a:lvl8pPr marL="4601215" algn="l" defTabSz="657316" rtl="0" eaLnBrk="1" latinLnBrk="0" hangingPunct="1">
                    <a:defRPr sz="2588" kern="1200">
                      <a:solidFill>
                        <a:schemeClr val="dk1"/>
                      </a:solidFill>
                      <a:latin typeface="+mn-lt"/>
                      <a:ea typeface="+mn-ea"/>
                      <a:cs typeface="+mn-cs"/>
                    </a:defRPr>
                  </a:lvl8pPr>
                  <a:lvl9pPr marL="5258532" algn="l" defTabSz="657316" rtl="0" eaLnBrk="1" latinLnBrk="0" hangingPunct="1">
                    <a:defRPr sz="2588" kern="1200">
                      <a:solidFill>
                        <a:schemeClr val="dk1"/>
                      </a:solidFill>
                      <a:latin typeface="+mn-lt"/>
                      <a:ea typeface="+mn-ea"/>
                      <a:cs typeface="+mn-cs"/>
                    </a:defRPr>
                  </a:lvl9pPr>
                </a:lstStyle>
                <a:p>
                  <a:pPr algn="ctr"/>
                  <a:endParaRPr lang="en-US" sz="2000"/>
                </a:p>
              </p:txBody>
            </p:sp>
            <p:sp>
              <p:nvSpPr>
                <p:cNvPr id="45" name="Cube 33">
                  <a:extLst>
                    <a:ext uri="{FF2B5EF4-FFF2-40B4-BE49-F238E27FC236}">
                      <a16:creationId xmlns:a16="http://schemas.microsoft.com/office/drawing/2014/main" id="{6D744457-391E-4FF7-AA0F-CCEC46A06C23}"/>
                    </a:ext>
                  </a:extLst>
                </p:cNvPr>
                <p:cNvSpPr/>
                <p:nvPr/>
              </p:nvSpPr>
              <p:spPr>
                <a:xfrm>
                  <a:off x="4740224" y="5006464"/>
                  <a:ext cx="691137" cy="1588510"/>
                </a:xfrm>
                <a:prstGeom prst="cube">
                  <a:avLst>
                    <a:gd name="adj" fmla="val 70835"/>
                  </a:avLst>
                </a:prstGeom>
                <a:solidFill>
                  <a:schemeClr val="bg1"/>
                </a:solidFill>
                <a:ln w="38100">
                  <a:solidFill>
                    <a:schemeClr val="accent2"/>
                  </a:solidFill>
                </a:ln>
                <a:effectLst/>
                <a:scene3d>
                  <a:camera prst="orthographicFront"/>
                  <a:lightRig rig="threePt" dir="t"/>
                </a:scene3d>
                <a:sp3d prstMaterial="powder"/>
              </p:spPr>
              <p:style>
                <a:lnRef idx="2">
                  <a:schemeClr val="accent1"/>
                </a:lnRef>
                <a:fillRef idx="1">
                  <a:schemeClr val="lt1"/>
                </a:fillRef>
                <a:effectRef idx="0">
                  <a:schemeClr val="accent1"/>
                </a:effectRef>
                <a:fontRef idx="minor">
                  <a:schemeClr val="dk1"/>
                </a:fontRef>
              </p:style>
              <p:txBody>
                <a:bodyPr rtlCol="0" anchor="ctr"/>
                <a:lstStyle>
                  <a:defPPr>
                    <a:defRPr lang="en-US"/>
                  </a:defPPr>
                  <a:lvl1pPr marL="0" algn="l" defTabSz="657316" rtl="0" eaLnBrk="1" latinLnBrk="0" hangingPunct="1">
                    <a:defRPr sz="2588" kern="1200">
                      <a:solidFill>
                        <a:schemeClr val="dk1"/>
                      </a:solidFill>
                      <a:latin typeface="+mn-lt"/>
                      <a:ea typeface="+mn-ea"/>
                      <a:cs typeface="+mn-cs"/>
                    </a:defRPr>
                  </a:lvl1pPr>
                  <a:lvl2pPr marL="657316" algn="l" defTabSz="657316" rtl="0" eaLnBrk="1" latinLnBrk="0" hangingPunct="1">
                    <a:defRPr sz="2588" kern="1200">
                      <a:solidFill>
                        <a:schemeClr val="dk1"/>
                      </a:solidFill>
                      <a:latin typeface="+mn-lt"/>
                      <a:ea typeface="+mn-ea"/>
                      <a:cs typeface="+mn-cs"/>
                    </a:defRPr>
                  </a:lvl2pPr>
                  <a:lvl3pPr marL="1314633" algn="l" defTabSz="657316" rtl="0" eaLnBrk="1" latinLnBrk="0" hangingPunct="1">
                    <a:defRPr sz="2588" kern="1200">
                      <a:solidFill>
                        <a:schemeClr val="dk1"/>
                      </a:solidFill>
                      <a:latin typeface="+mn-lt"/>
                      <a:ea typeface="+mn-ea"/>
                      <a:cs typeface="+mn-cs"/>
                    </a:defRPr>
                  </a:lvl3pPr>
                  <a:lvl4pPr marL="1971949" algn="l" defTabSz="657316" rtl="0" eaLnBrk="1" latinLnBrk="0" hangingPunct="1">
                    <a:defRPr sz="2588" kern="1200">
                      <a:solidFill>
                        <a:schemeClr val="dk1"/>
                      </a:solidFill>
                      <a:latin typeface="+mn-lt"/>
                      <a:ea typeface="+mn-ea"/>
                      <a:cs typeface="+mn-cs"/>
                    </a:defRPr>
                  </a:lvl4pPr>
                  <a:lvl5pPr marL="2629266" algn="l" defTabSz="657316" rtl="0" eaLnBrk="1" latinLnBrk="0" hangingPunct="1">
                    <a:defRPr sz="2588" kern="1200">
                      <a:solidFill>
                        <a:schemeClr val="dk1"/>
                      </a:solidFill>
                      <a:latin typeface="+mn-lt"/>
                      <a:ea typeface="+mn-ea"/>
                      <a:cs typeface="+mn-cs"/>
                    </a:defRPr>
                  </a:lvl5pPr>
                  <a:lvl6pPr marL="3286582" algn="l" defTabSz="657316" rtl="0" eaLnBrk="1" latinLnBrk="0" hangingPunct="1">
                    <a:defRPr sz="2588" kern="1200">
                      <a:solidFill>
                        <a:schemeClr val="dk1"/>
                      </a:solidFill>
                      <a:latin typeface="+mn-lt"/>
                      <a:ea typeface="+mn-ea"/>
                      <a:cs typeface="+mn-cs"/>
                    </a:defRPr>
                  </a:lvl6pPr>
                  <a:lvl7pPr marL="3943899" algn="l" defTabSz="657316" rtl="0" eaLnBrk="1" latinLnBrk="0" hangingPunct="1">
                    <a:defRPr sz="2588" kern="1200">
                      <a:solidFill>
                        <a:schemeClr val="dk1"/>
                      </a:solidFill>
                      <a:latin typeface="+mn-lt"/>
                      <a:ea typeface="+mn-ea"/>
                      <a:cs typeface="+mn-cs"/>
                    </a:defRPr>
                  </a:lvl7pPr>
                  <a:lvl8pPr marL="4601215" algn="l" defTabSz="657316" rtl="0" eaLnBrk="1" latinLnBrk="0" hangingPunct="1">
                    <a:defRPr sz="2588" kern="1200">
                      <a:solidFill>
                        <a:schemeClr val="dk1"/>
                      </a:solidFill>
                      <a:latin typeface="+mn-lt"/>
                      <a:ea typeface="+mn-ea"/>
                      <a:cs typeface="+mn-cs"/>
                    </a:defRPr>
                  </a:lvl8pPr>
                  <a:lvl9pPr marL="5258532" algn="l" defTabSz="657316" rtl="0" eaLnBrk="1" latinLnBrk="0" hangingPunct="1">
                    <a:defRPr sz="2588" kern="1200">
                      <a:solidFill>
                        <a:schemeClr val="dk1"/>
                      </a:solidFill>
                      <a:latin typeface="+mn-lt"/>
                      <a:ea typeface="+mn-ea"/>
                      <a:cs typeface="+mn-cs"/>
                    </a:defRPr>
                  </a:lvl9pPr>
                </a:lstStyle>
                <a:p>
                  <a:pPr algn="ctr"/>
                  <a:endParaRPr lang="en-US" sz="2000"/>
                </a:p>
              </p:txBody>
            </p:sp>
            <p:sp>
              <p:nvSpPr>
                <p:cNvPr id="46" name="Cube 34">
                  <a:extLst>
                    <a:ext uri="{FF2B5EF4-FFF2-40B4-BE49-F238E27FC236}">
                      <a16:creationId xmlns:a16="http://schemas.microsoft.com/office/drawing/2014/main" id="{FE0B2F9F-2F53-40F6-BBA0-4DD518AB4373}"/>
                    </a:ext>
                  </a:extLst>
                </p:cNvPr>
                <p:cNvSpPr/>
                <p:nvPr/>
              </p:nvSpPr>
              <p:spPr>
                <a:xfrm>
                  <a:off x="5176433" y="5327399"/>
                  <a:ext cx="509855" cy="946640"/>
                </a:xfrm>
                <a:prstGeom prst="cube">
                  <a:avLst>
                    <a:gd name="adj" fmla="val 61534"/>
                  </a:avLst>
                </a:prstGeom>
                <a:solidFill>
                  <a:schemeClr val="bg1"/>
                </a:solidFill>
                <a:ln w="38100">
                  <a:solidFill>
                    <a:schemeClr val="accent2"/>
                  </a:solidFill>
                </a:ln>
                <a:effectLst/>
                <a:scene3d>
                  <a:camera prst="orthographicFront"/>
                  <a:lightRig rig="threePt" dir="t"/>
                </a:scene3d>
                <a:sp3d prstMaterial="powder"/>
              </p:spPr>
              <p:style>
                <a:lnRef idx="2">
                  <a:schemeClr val="accent1"/>
                </a:lnRef>
                <a:fillRef idx="1">
                  <a:schemeClr val="lt1"/>
                </a:fillRef>
                <a:effectRef idx="0">
                  <a:schemeClr val="accent1"/>
                </a:effectRef>
                <a:fontRef idx="minor">
                  <a:schemeClr val="dk1"/>
                </a:fontRef>
              </p:style>
              <p:txBody>
                <a:bodyPr rtlCol="0" anchor="ctr"/>
                <a:lstStyle>
                  <a:defPPr>
                    <a:defRPr lang="en-US"/>
                  </a:defPPr>
                  <a:lvl1pPr marL="0" algn="l" defTabSz="657316" rtl="0" eaLnBrk="1" latinLnBrk="0" hangingPunct="1">
                    <a:defRPr sz="2588" kern="1200">
                      <a:solidFill>
                        <a:schemeClr val="dk1"/>
                      </a:solidFill>
                      <a:latin typeface="+mn-lt"/>
                      <a:ea typeface="+mn-ea"/>
                      <a:cs typeface="+mn-cs"/>
                    </a:defRPr>
                  </a:lvl1pPr>
                  <a:lvl2pPr marL="657316" algn="l" defTabSz="657316" rtl="0" eaLnBrk="1" latinLnBrk="0" hangingPunct="1">
                    <a:defRPr sz="2588" kern="1200">
                      <a:solidFill>
                        <a:schemeClr val="dk1"/>
                      </a:solidFill>
                      <a:latin typeface="+mn-lt"/>
                      <a:ea typeface="+mn-ea"/>
                      <a:cs typeface="+mn-cs"/>
                    </a:defRPr>
                  </a:lvl2pPr>
                  <a:lvl3pPr marL="1314633" algn="l" defTabSz="657316" rtl="0" eaLnBrk="1" latinLnBrk="0" hangingPunct="1">
                    <a:defRPr sz="2588" kern="1200">
                      <a:solidFill>
                        <a:schemeClr val="dk1"/>
                      </a:solidFill>
                      <a:latin typeface="+mn-lt"/>
                      <a:ea typeface="+mn-ea"/>
                      <a:cs typeface="+mn-cs"/>
                    </a:defRPr>
                  </a:lvl3pPr>
                  <a:lvl4pPr marL="1971949" algn="l" defTabSz="657316" rtl="0" eaLnBrk="1" latinLnBrk="0" hangingPunct="1">
                    <a:defRPr sz="2588" kern="1200">
                      <a:solidFill>
                        <a:schemeClr val="dk1"/>
                      </a:solidFill>
                      <a:latin typeface="+mn-lt"/>
                      <a:ea typeface="+mn-ea"/>
                      <a:cs typeface="+mn-cs"/>
                    </a:defRPr>
                  </a:lvl4pPr>
                  <a:lvl5pPr marL="2629266" algn="l" defTabSz="657316" rtl="0" eaLnBrk="1" latinLnBrk="0" hangingPunct="1">
                    <a:defRPr sz="2588" kern="1200">
                      <a:solidFill>
                        <a:schemeClr val="dk1"/>
                      </a:solidFill>
                      <a:latin typeface="+mn-lt"/>
                      <a:ea typeface="+mn-ea"/>
                      <a:cs typeface="+mn-cs"/>
                    </a:defRPr>
                  </a:lvl5pPr>
                  <a:lvl6pPr marL="3286582" algn="l" defTabSz="657316" rtl="0" eaLnBrk="1" latinLnBrk="0" hangingPunct="1">
                    <a:defRPr sz="2588" kern="1200">
                      <a:solidFill>
                        <a:schemeClr val="dk1"/>
                      </a:solidFill>
                      <a:latin typeface="+mn-lt"/>
                      <a:ea typeface="+mn-ea"/>
                      <a:cs typeface="+mn-cs"/>
                    </a:defRPr>
                  </a:lvl6pPr>
                  <a:lvl7pPr marL="3943899" algn="l" defTabSz="657316" rtl="0" eaLnBrk="1" latinLnBrk="0" hangingPunct="1">
                    <a:defRPr sz="2588" kern="1200">
                      <a:solidFill>
                        <a:schemeClr val="dk1"/>
                      </a:solidFill>
                      <a:latin typeface="+mn-lt"/>
                      <a:ea typeface="+mn-ea"/>
                      <a:cs typeface="+mn-cs"/>
                    </a:defRPr>
                  </a:lvl7pPr>
                  <a:lvl8pPr marL="4601215" algn="l" defTabSz="657316" rtl="0" eaLnBrk="1" latinLnBrk="0" hangingPunct="1">
                    <a:defRPr sz="2588" kern="1200">
                      <a:solidFill>
                        <a:schemeClr val="dk1"/>
                      </a:solidFill>
                      <a:latin typeface="+mn-lt"/>
                      <a:ea typeface="+mn-ea"/>
                      <a:cs typeface="+mn-cs"/>
                    </a:defRPr>
                  </a:lvl8pPr>
                  <a:lvl9pPr marL="5258532" algn="l" defTabSz="657316" rtl="0" eaLnBrk="1" latinLnBrk="0" hangingPunct="1">
                    <a:defRPr sz="2588" kern="1200">
                      <a:solidFill>
                        <a:schemeClr val="dk1"/>
                      </a:solidFill>
                      <a:latin typeface="+mn-lt"/>
                      <a:ea typeface="+mn-ea"/>
                      <a:cs typeface="+mn-cs"/>
                    </a:defRPr>
                  </a:lvl9pPr>
                </a:lstStyle>
                <a:p>
                  <a:pPr algn="ctr"/>
                  <a:endParaRPr lang="en-US" sz="2000"/>
                </a:p>
              </p:txBody>
            </p:sp>
            <p:sp>
              <p:nvSpPr>
                <p:cNvPr id="47" name="Cube 35">
                  <a:extLst>
                    <a:ext uri="{FF2B5EF4-FFF2-40B4-BE49-F238E27FC236}">
                      <a16:creationId xmlns:a16="http://schemas.microsoft.com/office/drawing/2014/main" id="{15758E41-E630-4294-8435-98C7E6744880}"/>
                    </a:ext>
                  </a:extLst>
                </p:cNvPr>
                <p:cNvSpPr/>
                <p:nvPr/>
              </p:nvSpPr>
              <p:spPr>
                <a:xfrm>
                  <a:off x="5603824" y="5006464"/>
                  <a:ext cx="691137" cy="1588510"/>
                </a:xfrm>
                <a:prstGeom prst="cube">
                  <a:avLst>
                    <a:gd name="adj" fmla="val 70835"/>
                  </a:avLst>
                </a:prstGeom>
                <a:solidFill>
                  <a:schemeClr val="bg1"/>
                </a:solidFill>
                <a:ln w="38100">
                  <a:solidFill>
                    <a:schemeClr val="accent2"/>
                  </a:solidFill>
                </a:ln>
                <a:effectLst/>
                <a:scene3d>
                  <a:camera prst="orthographicFront"/>
                  <a:lightRig rig="threePt" dir="t"/>
                </a:scene3d>
                <a:sp3d prstMaterial="powder"/>
              </p:spPr>
              <p:style>
                <a:lnRef idx="2">
                  <a:schemeClr val="accent1"/>
                </a:lnRef>
                <a:fillRef idx="1">
                  <a:schemeClr val="lt1"/>
                </a:fillRef>
                <a:effectRef idx="0">
                  <a:schemeClr val="accent1"/>
                </a:effectRef>
                <a:fontRef idx="minor">
                  <a:schemeClr val="dk1"/>
                </a:fontRef>
              </p:style>
              <p:txBody>
                <a:bodyPr rtlCol="0" anchor="ctr"/>
                <a:lstStyle>
                  <a:defPPr>
                    <a:defRPr lang="en-US"/>
                  </a:defPPr>
                  <a:lvl1pPr marL="0" algn="l" defTabSz="657316" rtl="0" eaLnBrk="1" latinLnBrk="0" hangingPunct="1">
                    <a:defRPr sz="2588" kern="1200">
                      <a:solidFill>
                        <a:schemeClr val="dk1"/>
                      </a:solidFill>
                      <a:latin typeface="+mn-lt"/>
                      <a:ea typeface="+mn-ea"/>
                      <a:cs typeface="+mn-cs"/>
                    </a:defRPr>
                  </a:lvl1pPr>
                  <a:lvl2pPr marL="657316" algn="l" defTabSz="657316" rtl="0" eaLnBrk="1" latinLnBrk="0" hangingPunct="1">
                    <a:defRPr sz="2588" kern="1200">
                      <a:solidFill>
                        <a:schemeClr val="dk1"/>
                      </a:solidFill>
                      <a:latin typeface="+mn-lt"/>
                      <a:ea typeface="+mn-ea"/>
                      <a:cs typeface="+mn-cs"/>
                    </a:defRPr>
                  </a:lvl2pPr>
                  <a:lvl3pPr marL="1314633" algn="l" defTabSz="657316" rtl="0" eaLnBrk="1" latinLnBrk="0" hangingPunct="1">
                    <a:defRPr sz="2588" kern="1200">
                      <a:solidFill>
                        <a:schemeClr val="dk1"/>
                      </a:solidFill>
                      <a:latin typeface="+mn-lt"/>
                      <a:ea typeface="+mn-ea"/>
                      <a:cs typeface="+mn-cs"/>
                    </a:defRPr>
                  </a:lvl3pPr>
                  <a:lvl4pPr marL="1971949" algn="l" defTabSz="657316" rtl="0" eaLnBrk="1" latinLnBrk="0" hangingPunct="1">
                    <a:defRPr sz="2588" kern="1200">
                      <a:solidFill>
                        <a:schemeClr val="dk1"/>
                      </a:solidFill>
                      <a:latin typeface="+mn-lt"/>
                      <a:ea typeface="+mn-ea"/>
                      <a:cs typeface="+mn-cs"/>
                    </a:defRPr>
                  </a:lvl4pPr>
                  <a:lvl5pPr marL="2629266" algn="l" defTabSz="657316" rtl="0" eaLnBrk="1" latinLnBrk="0" hangingPunct="1">
                    <a:defRPr sz="2588" kern="1200">
                      <a:solidFill>
                        <a:schemeClr val="dk1"/>
                      </a:solidFill>
                      <a:latin typeface="+mn-lt"/>
                      <a:ea typeface="+mn-ea"/>
                      <a:cs typeface="+mn-cs"/>
                    </a:defRPr>
                  </a:lvl5pPr>
                  <a:lvl6pPr marL="3286582" algn="l" defTabSz="657316" rtl="0" eaLnBrk="1" latinLnBrk="0" hangingPunct="1">
                    <a:defRPr sz="2588" kern="1200">
                      <a:solidFill>
                        <a:schemeClr val="dk1"/>
                      </a:solidFill>
                      <a:latin typeface="+mn-lt"/>
                      <a:ea typeface="+mn-ea"/>
                      <a:cs typeface="+mn-cs"/>
                    </a:defRPr>
                  </a:lvl6pPr>
                  <a:lvl7pPr marL="3943899" algn="l" defTabSz="657316" rtl="0" eaLnBrk="1" latinLnBrk="0" hangingPunct="1">
                    <a:defRPr sz="2588" kern="1200">
                      <a:solidFill>
                        <a:schemeClr val="dk1"/>
                      </a:solidFill>
                      <a:latin typeface="+mn-lt"/>
                      <a:ea typeface="+mn-ea"/>
                      <a:cs typeface="+mn-cs"/>
                    </a:defRPr>
                  </a:lvl7pPr>
                  <a:lvl8pPr marL="4601215" algn="l" defTabSz="657316" rtl="0" eaLnBrk="1" latinLnBrk="0" hangingPunct="1">
                    <a:defRPr sz="2588" kern="1200">
                      <a:solidFill>
                        <a:schemeClr val="dk1"/>
                      </a:solidFill>
                      <a:latin typeface="+mn-lt"/>
                      <a:ea typeface="+mn-ea"/>
                      <a:cs typeface="+mn-cs"/>
                    </a:defRPr>
                  </a:lvl8pPr>
                  <a:lvl9pPr marL="5258532" algn="l" defTabSz="657316" rtl="0" eaLnBrk="1" latinLnBrk="0" hangingPunct="1">
                    <a:defRPr sz="2588" kern="1200">
                      <a:solidFill>
                        <a:schemeClr val="dk1"/>
                      </a:solidFill>
                      <a:latin typeface="+mn-lt"/>
                      <a:ea typeface="+mn-ea"/>
                      <a:cs typeface="+mn-cs"/>
                    </a:defRPr>
                  </a:lvl9pPr>
                </a:lstStyle>
                <a:p>
                  <a:pPr algn="ctr"/>
                  <a:endParaRPr lang="en-US" sz="2000"/>
                </a:p>
              </p:txBody>
            </p:sp>
            <p:sp>
              <p:nvSpPr>
                <p:cNvPr id="48" name="Cube 36">
                  <a:extLst>
                    <a:ext uri="{FF2B5EF4-FFF2-40B4-BE49-F238E27FC236}">
                      <a16:creationId xmlns:a16="http://schemas.microsoft.com/office/drawing/2014/main" id="{EE8F25C5-6250-4B5F-B90C-AAF9C174C3B9}"/>
                    </a:ext>
                  </a:extLst>
                </p:cNvPr>
                <p:cNvSpPr/>
                <p:nvPr/>
              </p:nvSpPr>
              <p:spPr>
                <a:xfrm>
                  <a:off x="5967718" y="4593665"/>
                  <a:ext cx="1007059" cy="2414108"/>
                </a:xfrm>
                <a:prstGeom prst="cube">
                  <a:avLst>
                    <a:gd name="adj" fmla="val 79126"/>
                  </a:avLst>
                </a:prstGeom>
                <a:solidFill>
                  <a:schemeClr val="bg1"/>
                </a:solidFill>
                <a:ln w="38100">
                  <a:solidFill>
                    <a:schemeClr val="accent2"/>
                  </a:solidFill>
                </a:ln>
                <a:effectLst/>
                <a:scene3d>
                  <a:camera prst="orthographicFront"/>
                  <a:lightRig rig="threePt" dir="t"/>
                </a:scene3d>
                <a:sp3d prstMaterial="powder"/>
              </p:spPr>
              <p:style>
                <a:lnRef idx="2">
                  <a:schemeClr val="accent1"/>
                </a:lnRef>
                <a:fillRef idx="1">
                  <a:schemeClr val="lt1"/>
                </a:fillRef>
                <a:effectRef idx="0">
                  <a:schemeClr val="accent1"/>
                </a:effectRef>
                <a:fontRef idx="minor">
                  <a:schemeClr val="dk1"/>
                </a:fontRef>
              </p:style>
              <p:txBody>
                <a:bodyPr rtlCol="0" anchor="ctr"/>
                <a:lstStyle>
                  <a:defPPr>
                    <a:defRPr lang="en-US"/>
                  </a:defPPr>
                  <a:lvl1pPr marL="0" algn="l" defTabSz="657316" rtl="0" eaLnBrk="1" latinLnBrk="0" hangingPunct="1">
                    <a:defRPr sz="2588" kern="1200">
                      <a:solidFill>
                        <a:schemeClr val="dk1"/>
                      </a:solidFill>
                      <a:latin typeface="+mn-lt"/>
                      <a:ea typeface="+mn-ea"/>
                      <a:cs typeface="+mn-cs"/>
                    </a:defRPr>
                  </a:lvl1pPr>
                  <a:lvl2pPr marL="657316" algn="l" defTabSz="657316" rtl="0" eaLnBrk="1" latinLnBrk="0" hangingPunct="1">
                    <a:defRPr sz="2588" kern="1200">
                      <a:solidFill>
                        <a:schemeClr val="dk1"/>
                      </a:solidFill>
                      <a:latin typeface="+mn-lt"/>
                      <a:ea typeface="+mn-ea"/>
                      <a:cs typeface="+mn-cs"/>
                    </a:defRPr>
                  </a:lvl2pPr>
                  <a:lvl3pPr marL="1314633" algn="l" defTabSz="657316" rtl="0" eaLnBrk="1" latinLnBrk="0" hangingPunct="1">
                    <a:defRPr sz="2588" kern="1200">
                      <a:solidFill>
                        <a:schemeClr val="dk1"/>
                      </a:solidFill>
                      <a:latin typeface="+mn-lt"/>
                      <a:ea typeface="+mn-ea"/>
                      <a:cs typeface="+mn-cs"/>
                    </a:defRPr>
                  </a:lvl3pPr>
                  <a:lvl4pPr marL="1971949" algn="l" defTabSz="657316" rtl="0" eaLnBrk="1" latinLnBrk="0" hangingPunct="1">
                    <a:defRPr sz="2588" kern="1200">
                      <a:solidFill>
                        <a:schemeClr val="dk1"/>
                      </a:solidFill>
                      <a:latin typeface="+mn-lt"/>
                      <a:ea typeface="+mn-ea"/>
                      <a:cs typeface="+mn-cs"/>
                    </a:defRPr>
                  </a:lvl4pPr>
                  <a:lvl5pPr marL="2629266" algn="l" defTabSz="657316" rtl="0" eaLnBrk="1" latinLnBrk="0" hangingPunct="1">
                    <a:defRPr sz="2588" kern="1200">
                      <a:solidFill>
                        <a:schemeClr val="dk1"/>
                      </a:solidFill>
                      <a:latin typeface="+mn-lt"/>
                      <a:ea typeface="+mn-ea"/>
                      <a:cs typeface="+mn-cs"/>
                    </a:defRPr>
                  </a:lvl5pPr>
                  <a:lvl6pPr marL="3286582" algn="l" defTabSz="657316" rtl="0" eaLnBrk="1" latinLnBrk="0" hangingPunct="1">
                    <a:defRPr sz="2588" kern="1200">
                      <a:solidFill>
                        <a:schemeClr val="dk1"/>
                      </a:solidFill>
                      <a:latin typeface="+mn-lt"/>
                      <a:ea typeface="+mn-ea"/>
                      <a:cs typeface="+mn-cs"/>
                    </a:defRPr>
                  </a:lvl6pPr>
                  <a:lvl7pPr marL="3943899" algn="l" defTabSz="657316" rtl="0" eaLnBrk="1" latinLnBrk="0" hangingPunct="1">
                    <a:defRPr sz="2588" kern="1200">
                      <a:solidFill>
                        <a:schemeClr val="dk1"/>
                      </a:solidFill>
                      <a:latin typeface="+mn-lt"/>
                      <a:ea typeface="+mn-ea"/>
                      <a:cs typeface="+mn-cs"/>
                    </a:defRPr>
                  </a:lvl7pPr>
                  <a:lvl8pPr marL="4601215" algn="l" defTabSz="657316" rtl="0" eaLnBrk="1" latinLnBrk="0" hangingPunct="1">
                    <a:defRPr sz="2588" kern="1200">
                      <a:solidFill>
                        <a:schemeClr val="dk1"/>
                      </a:solidFill>
                      <a:latin typeface="+mn-lt"/>
                      <a:ea typeface="+mn-ea"/>
                      <a:cs typeface="+mn-cs"/>
                    </a:defRPr>
                  </a:lvl8pPr>
                  <a:lvl9pPr marL="5258532" algn="l" defTabSz="657316" rtl="0" eaLnBrk="1" latinLnBrk="0" hangingPunct="1">
                    <a:defRPr sz="2588" kern="1200">
                      <a:solidFill>
                        <a:schemeClr val="dk1"/>
                      </a:solidFill>
                      <a:latin typeface="+mn-lt"/>
                      <a:ea typeface="+mn-ea"/>
                      <a:cs typeface="+mn-cs"/>
                    </a:defRPr>
                  </a:lvl9pPr>
                </a:lstStyle>
                <a:p>
                  <a:pPr algn="ctr"/>
                  <a:endParaRPr lang="en-US" sz="2000"/>
                </a:p>
              </p:txBody>
            </p:sp>
          </p:grpSp>
          <p:cxnSp>
            <p:nvCxnSpPr>
              <p:cNvPr id="42" name="Straight Arrow Connector 4">
                <a:extLst>
                  <a:ext uri="{FF2B5EF4-FFF2-40B4-BE49-F238E27FC236}">
                    <a16:creationId xmlns:a16="http://schemas.microsoft.com/office/drawing/2014/main" id="{91C007AD-71D7-4DB2-AA38-DD630980CD34}"/>
                  </a:ext>
                </a:extLst>
              </p:cNvPr>
              <p:cNvCxnSpPr/>
              <p:nvPr/>
            </p:nvCxnSpPr>
            <p:spPr>
              <a:xfrm>
                <a:off x="6380320" y="3796611"/>
                <a:ext cx="1304186" cy="0"/>
              </a:xfrm>
              <a:prstGeom prst="straightConnector1">
                <a:avLst/>
              </a:prstGeom>
              <a:ln w="57150">
                <a:solidFill>
                  <a:schemeClr val="accent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0E2B8DBA-14E4-4C50-8C35-72C718AFCF92}"/>
                  </a:ext>
                </a:extLst>
              </p:cNvPr>
              <p:cNvCxnSpPr/>
              <p:nvPr/>
            </p:nvCxnSpPr>
            <p:spPr>
              <a:xfrm>
                <a:off x="6554045" y="4187928"/>
                <a:ext cx="529630" cy="0"/>
              </a:xfrm>
              <a:prstGeom prst="straightConnector1">
                <a:avLst/>
              </a:prstGeom>
              <a:ln w="57150">
                <a:solidFill>
                  <a:schemeClr val="accent1"/>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15" name="Straight Arrow Connector 50">
              <a:extLst>
                <a:ext uri="{FF2B5EF4-FFF2-40B4-BE49-F238E27FC236}">
                  <a16:creationId xmlns:a16="http://schemas.microsoft.com/office/drawing/2014/main" id="{D7F6031F-7903-4405-893F-277855345D73}"/>
                </a:ext>
              </a:extLst>
            </p:cNvPr>
            <p:cNvCxnSpPr/>
            <p:nvPr/>
          </p:nvCxnSpPr>
          <p:spPr>
            <a:xfrm>
              <a:off x="1305485" y="3842794"/>
              <a:ext cx="261098" cy="0"/>
            </a:xfrm>
            <a:prstGeom prst="straightConnector1">
              <a:avLst/>
            </a:prstGeom>
            <a:ln w="57150">
              <a:solidFill>
                <a:schemeClr val="bg1">
                  <a:lumMod val="6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52">
              <a:extLst>
                <a:ext uri="{FF2B5EF4-FFF2-40B4-BE49-F238E27FC236}">
                  <a16:creationId xmlns:a16="http://schemas.microsoft.com/office/drawing/2014/main" id="{66BC62A1-18D7-49EE-A2CB-B15C799142C1}"/>
                </a:ext>
              </a:extLst>
            </p:cNvPr>
            <p:cNvCxnSpPr/>
            <p:nvPr/>
          </p:nvCxnSpPr>
          <p:spPr>
            <a:xfrm>
              <a:off x="3148983" y="3829246"/>
              <a:ext cx="261098" cy="0"/>
            </a:xfrm>
            <a:prstGeom prst="straightConnector1">
              <a:avLst/>
            </a:prstGeom>
            <a:ln w="57150">
              <a:solidFill>
                <a:schemeClr val="bg1">
                  <a:lumMod val="6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grpSp>
          <p:nvGrpSpPr>
            <p:cNvPr id="25" name="Group 17">
              <a:extLst>
                <a:ext uri="{FF2B5EF4-FFF2-40B4-BE49-F238E27FC236}">
                  <a16:creationId xmlns:a16="http://schemas.microsoft.com/office/drawing/2014/main" id="{54A76A75-13F8-4749-84FA-4CD9A6DAD62B}"/>
                </a:ext>
              </a:extLst>
            </p:cNvPr>
            <p:cNvGrpSpPr/>
            <p:nvPr/>
          </p:nvGrpSpPr>
          <p:grpSpPr>
            <a:xfrm>
              <a:off x="3443360" y="3581519"/>
              <a:ext cx="566100" cy="489618"/>
              <a:chOff x="8058996" y="7537943"/>
              <a:chExt cx="1060067" cy="916846"/>
            </a:xfrm>
          </p:grpSpPr>
          <p:sp>
            <p:nvSpPr>
              <p:cNvPr id="35" name="Rounded Rectangle 15">
                <a:extLst>
                  <a:ext uri="{FF2B5EF4-FFF2-40B4-BE49-F238E27FC236}">
                    <a16:creationId xmlns:a16="http://schemas.microsoft.com/office/drawing/2014/main" id="{23B098BE-954D-4864-A36D-B8FEA89501E9}"/>
                  </a:ext>
                </a:extLst>
              </p:cNvPr>
              <p:cNvSpPr/>
              <p:nvPr/>
            </p:nvSpPr>
            <p:spPr>
              <a:xfrm>
                <a:off x="8058996" y="7537943"/>
                <a:ext cx="1060067" cy="916846"/>
              </a:xfrm>
              <a:prstGeom prst="roundRect">
                <a:avLst>
                  <a:gd name="adj" fmla="val 2857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57316" rtl="0" eaLnBrk="1" latinLnBrk="0" hangingPunct="1">
                  <a:defRPr sz="2588" kern="1200">
                    <a:solidFill>
                      <a:schemeClr val="lt1"/>
                    </a:solidFill>
                    <a:latin typeface="+mn-lt"/>
                    <a:ea typeface="+mn-ea"/>
                    <a:cs typeface="+mn-cs"/>
                  </a:defRPr>
                </a:lvl1pPr>
                <a:lvl2pPr marL="657316" algn="l" defTabSz="657316" rtl="0" eaLnBrk="1" latinLnBrk="0" hangingPunct="1">
                  <a:defRPr sz="2588" kern="1200">
                    <a:solidFill>
                      <a:schemeClr val="lt1"/>
                    </a:solidFill>
                    <a:latin typeface="+mn-lt"/>
                    <a:ea typeface="+mn-ea"/>
                    <a:cs typeface="+mn-cs"/>
                  </a:defRPr>
                </a:lvl2pPr>
                <a:lvl3pPr marL="1314633" algn="l" defTabSz="657316" rtl="0" eaLnBrk="1" latinLnBrk="0" hangingPunct="1">
                  <a:defRPr sz="2588" kern="1200">
                    <a:solidFill>
                      <a:schemeClr val="lt1"/>
                    </a:solidFill>
                    <a:latin typeface="+mn-lt"/>
                    <a:ea typeface="+mn-ea"/>
                    <a:cs typeface="+mn-cs"/>
                  </a:defRPr>
                </a:lvl3pPr>
                <a:lvl4pPr marL="1971949" algn="l" defTabSz="657316" rtl="0" eaLnBrk="1" latinLnBrk="0" hangingPunct="1">
                  <a:defRPr sz="2588" kern="1200">
                    <a:solidFill>
                      <a:schemeClr val="lt1"/>
                    </a:solidFill>
                    <a:latin typeface="+mn-lt"/>
                    <a:ea typeface="+mn-ea"/>
                    <a:cs typeface="+mn-cs"/>
                  </a:defRPr>
                </a:lvl4pPr>
                <a:lvl5pPr marL="2629266" algn="l" defTabSz="657316" rtl="0" eaLnBrk="1" latinLnBrk="0" hangingPunct="1">
                  <a:defRPr sz="2588" kern="1200">
                    <a:solidFill>
                      <a:schemeClr val="lt1"/>
                    </a:solidFill>
                    <a:latin typeface="+mn-lt"/>
                    <a:ea typeface="+mn-ea"/>
                    <a:cs typeface="+mn-cs"/>
                  </a:defRPr>
                </a:lvl5pPr>
                <a:lvl6pPr marL="3286582" algn="l" defTabSz="657316" rtl="0" eaLnBrk="1" latinLnBrk="0" hangingPunct="1">
                  <a:defRPr sz="2588" kern="1200">
                    <a:solidFill>
                      <a:schemeClr val="lt1"/>
                    </a:solidFill>
                    <a:latin typeface="+mn-lt"/>
                    <a:ea typeface="+mn-ea"/>
                    <a:cs typeface="+mn-cs"/>
                  </a:defRPr>
                </a:lvl6pPr>
                <a:lvl7pPr marL="3943899" algn="l" defTabSz="657316" rtl="0" eaLnBrk="1" latinLnBrk="0" hangingPunct="1">
                  <a:defRPr sz="2588" kern="1200">
                    <a:solidFill>
                      <a:schemeClr val="lt1"/>
                    </a:solidFill>
                    <a:latin typeface="+mn-lt"/>
                    <a:ea typeface="+mn-ea"/>
                    <a:cs typeface="+mn-cs"/>
                  </a:defRPr>
                </a:lvl7pPr>
                <a:lvl8pPr marL="4601215" algn="l" defTabSz="657316" rtl="0" eaLnBrk="1" latinLnBrk="0" hangingPunct="1">
                  <a:defRPr sz="2588" kern="1200">
                    <a:solidFill>
                      <a:schemeClr val="lt1"/>
                    </a:solidFill>
                    <a:latin typeface="+mn-lt"/>
                    <a:ea typeface="+mn-ea"/>
                    <a:cs typeface="+mn-cs"/>
                  </a:defRPr>
                </a:lvl8pPr>
                <a:lvl9pPr marL="5258532" algn="l" defTabSz="657316" rtl="0" eaLnBrk="1" latinLnBrk="0" hangingPunct="1">
                  <a:defRPr sz="2588" kern="1200">
                    <a:solidFill>
                      <a:schemeClr val="lt1"/>
                    </a:solidFill>
                    <a:latin typeface="+mn-lt"/>
                    <a:ea typeface="+mn-ea"/>
                    <a:cs typeface="+mn-cs"/>
                  </a:defRPr>
                </a:lvl9pPr>
              </a:lstStyle>
              <a:p>
                <a:pPr algn="ctr"/>
                <a:endParaRPr lang="en-US" sz="2000"/>
              </a:p>
            </p:txBody>
          </p:sp>
          <p:grpSp>
            <p:nvGrpSpPr>
              <p:cNvPr id="36" name="Group 10">
                <a:extLst>
                  <a:ext uri="{FF2B5EF4-FFF2-40B4-BE49-F238E27FC236}">
                    <a16:creationId xmlns:a16="http://schemas.microsoft.com/office/drawing/2014/main" id="{1BD4E219-748C-4FBE-9795-3F420CF4B642}"/>
                  </a:ext>
                </a:extLst>
              </p:cNvPr>
              <p:cNvGrpSpPr/>
              <p:nvPr/>
            </p:nvGrpSpPr>
            <p:grpSpPr>
              <a:xfrm>
                <a:off x="8130986" y="7537943"/>
                <a:ext cx="916088" cy="916846"/>
                <a:chOff x="8045852" y="5288690"/>
                <a:chExt cx="1251560" cy="916846"/>
              </a:xfrm>
            </p:grpSpPr>
            <p:cxnSp>
              <p:nvCxnSpPr>
                <p:cNvPr id="37" name="Straight Connector 38">
                  <a:extLst>
                    <a:ext uri="{FF2B5EF4-FFF2-40B4-BE49-F238E27FC236}">
                      <a16:creationId xmlns:a16="http://schemas.microsoft.com/office/drawing/2014/main" id="{A182A046-5232-44A2-84BF-AC2783B2CACD}"/>
                    </a:ext>
                  </a:extLst>
                </p:cNvPr>
                <p:cNvCxnSpPr/>
                <p:nvPr/>
              </p:nvCxnSpPr>
              <p:spPr>
                <a:xfrm>
                  <a:off x="8045852" y="5744559"/>
                  <a:ext cx="1251560" cy="0"/>
                </a:xfrm>
                <a:prstGeom prst="line">
                  <a:avLst/>
                </a:prstGeom>
                <a:ln w="57150">
                  <a:solidFill>
                    <a:schemeClr val="tx1"/>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Straight Connector 39">
                  <a:extLst>
                    <a:ext uri="{FF2B5EF4-FFF2-40B4-BE49-F238E27FC236}">
                      <a16:creationId xmlns:a16="http://schemas.microsoft.com/office/drawing/2014/main" id="{A1CAD76F-9DCD-4A8C-9949-1FCBF6E040AD}"/>
                    </a:ext>
                  </a:extLst>
                </p:cNvPr>
                <p:cNvCxnSpPr>
                  <a:cxnSpLocks/>
                  <a:stCxn id="35" idx="2"/>
                  <a:endCxn id="35" idx="0"/>
                </p:cNvCxnSpPr>
                <p:nvPr/>
              </p:nvCxnSpPr>
              <p:spPr>
                <a:xfrm flipV="1">
                  <a:off x="8671632" y="5288690"/>
                  <a:ext cx="0" cy="916846"/>
                </a:xfrm>
                <a:prstGeom prst="line">
                  <a:avLst/>
                </a:prstGeom>
                <a:ln w="57150">
                  <a:solidFill>
                    <a:schemeClr val="tx1"/>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Straight Connector 3">
                  <a:extLst>
                    <a:ext uri="{FF2B5EF4-FFF2-40B4-BE49-F238E27FC236}">
                      <a16:creationId xmlns:a16="http://schemas.microsoft.com/office/drawing/2014/main" id="{1730EDEB-FBD8-4D0D-94C4-28591B8E02EC}"/>
                    </a:ext>
                  </a:extLst>
                </p:cNvPr>
                <p:cNvCxnSpPr/>
                <p:nvPr/>
              </p:nvCxnSpPr>
              <p:spPr>
                <a:xfrm>
                  <a:off x="8045852" y="5739604"/>
                  <a:ext cx="6257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6">
                  <a:extLst>
                    <a:ext uri="{FF2B5EF4-FFF2-40B4-BE49-F238E27FC236}">
                      <a16:creationId xmlns:a16="http://schemas.microsoft.com/office/drawing/2014/main" id="{404765B2-E763-4BA8-9827-B3691B760364}"/>
                    </a:ext>
                  </a:extLst>
                </p:cNvPr>
                <p:cNvCxnSpPr>
                  <a:cxnSpLocks/>
                </p:cNvCxnSpPr>
                <p:nvPr/>
              </p:nvCxnSpPr>
              <p:spPr>
                <a:xfrm flipV="1">
                  <a:off x="8671632" y="5329319"/>
                  <a:ext cx="511185" cy="41030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cxnSp>
          <p:nvCxnSpPr>
            <p:cNvPr id="26" name="Straight Arrow Connector 47">
              <a:extLst>
                <a:ext uri="{FF2B5EF4-FFF2-40B4-BE49-F238E27FC236}">
                  <a16:creationId xmlns:a16="http://schemas.microsoft.com/office/drawing/2014/main" id="{64F7A23D-3CCB-43B3-8A22-70AE786E7BA6}"/>
                </a:ext>
              </a:extLst>
            </p:cNvPr>
            <p:cNvCxnSpPr/>
            <p:nvPr/>
          </p:nvCxnSpPr>
          <p:spPr>
            <a:xfrm>
              <a:off x="4056262" y="3841084"/>
              <a:ext cx="261098" cy="0"/>
            </a:xfrm>
            <a:prstGeom prst="straightConnector1">
              <a:avLst/>
            </a:prstGeom>
            <a:ln w="57150">
              <a:solidFill>
                <a:schemeClr val="bg1">
                  <a:lumMod val="6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7" name="文字方塊 163">
              <a:extLst>
                <a:ext uri="{FF2B5EF4-FFF2-40B4-BE49-F238E27FC236}">
                  <a16:creationId xmlns:a16="http://schemas.microsoft.com/office/drawing/2014/main" id="{60750157-6542-4D7D-9086-D9AA8F87D10B}"/>
                </a:ext>
              </a:extLst>
            </p:cNvPr>
            <p:cNvSpPr txBox="1"/>
            <p:nvPr/>
          </p:nvSpPr>
          <p:spPr>
            <a:xfrm>
              <a:off x="3166470" y="4115032"/>
              <a:ext cx="1148829" cy="443736"/>
            </a:xfrm>
            <a:prstGeom prst="rect">
              <a:avLst/>
            </a:prstGeom>
            <a:noFill/>
          </p:spPr>
          <p:txBody>
            <a:bodyPr wrap="square" rtlCol="0">
              <a:spAutoFit/>
            </a:bodyPr>
            <a:lstStyle>
              <a:defPPr>
                <a:defRPr lang="en-US"/>
              </a:defPPr>
              <a:lvl1pPr marL="0" algn="l" defTabSz="657316" rtl="0" eaLnBrk="1" latinLnBrk="0" hangingPunct="1">
                <a:defRPr sz="2588" kern="1200">
                  <a:solidFill>
                    <a:schemeClr val="tx1"/>
                  </a:solidFill>
                  <a:latin typeface="+mn-lt"/>
                  <a:ea typeface="+mn-ea"/>
                  <a:cs typeface="+mn-cs"/>
                </a:defRPr>
              </a:lvl1pPr>
              <a:lvl2pPr marL="657316" algn="l" defTabSz="657316" rtl="0" eaLnBrk="1" latinLnBrk="0" hangingPunct="1">
                <a:defRPr sz="2588" kern="1200">
                  <a:solidFill>
                    <a:schemeClr val="tx1"/>
                  </a:solidFill>
                  <a:latin typeface="+mn-lt"/>
                  <a:ea typeface="+mn-ea"/>
                  <a:cs typeface="+mn-cs"/>
                </a:defRPr>
              </a:lvl2pPr>
              <a:lvl3pPr marL="1314633" algn="l" defTabSz="657316" rtl="0" eaLnBrk="1" latinLnBrk="0" hangingPunct="1">
                <a:defRPr sz="2588" kern="1200">
                  <a:solidFill>
                    <a:schemeClr val="tx1"/>
                  </a:solidFill>
                  <a:latin typeface="+mn-lt"/>
                  <a:ea typeface="+mn-ea"/>
                  <a:cs typeface="+mn-cs"/>
                </a:defRPr>
              </a:lvl3pPr>
              <a:lvl4pPr marL="1971949" algn="l" defTabSz="657316" rtl="0" eaLnBrk="1" latinLnBrk="0" hangingPunct="1">
                <a:defRPr sz="2588" kern="1200">
                  <a:solidFill>
                    <a:schemeClr val="tx1"/>
                  </a:solidFill>
                  <a:latin typeface="+mn-lt"/>
                  <a:ea typeface="+mn-ea"/>
                  <a:cs typeface="+mn-cs"/>
                </a:defRPr>
              </a:lvl4pPr>
              <a:lvl5pPr marL="2629266" algn="l" defTabSz="657316" rtl="0" eaLnBrk="1" latinLnBrk="0" hangingPunct="1">
                <a:defRPr sz="2588" kern="1200">
                  <a:solidFill>
                    <a:schemeClr val="tx1"/>
                  </a:solidFill>
                  <a:latin typeface="+mn-lt"/>
                  <a:ea typeface="+mn-ea"/>
                  <a:cs typeface="+mn-cs"/>
                </a:defRPr>
              </a:lvl5pPr>
              <a:lvl6pPr marL="3286582" algn="l" defTabSz="657316" rtl="0" eaLnBrk="1" latinLnBrk="0" hangingPunct="1">
                <a:defRPr sz="2588" kern="1200">
                  <a:solidFill>
                    <a:schemeClr val="tx1"/>
                  </a:solidFill>
                  <a:latin typeface="+mn-lt"/>
                  <a:ea typeface="+mn-ea"/>
                  <a:cs typeface="+mn-cs"/>
                </a:defRPr>
              </a:lvl6pPr>
              <a:lvl7pPr marL="3943899" algn="l" defTabSz="657316" rtl="0" eaLnBrk="1" latinLnBrk="0" hangingPunct="1">
                <a:defRPr sz="2588" kern="1200">
                  <a:solidFill>
                    <a:schemeClr val="tx1"/>
                  </a:solidFill>
                  <a:latin typeface="+mn-lt"/>
                  <a:ea typeface="+mn-ea"/>
                  <a:cs typeface="+mn-cs"/>
                </a:defRPr>
              </a:lvl7pPr>
              <a:lvl8pPr marL="4601215" algn="l" defTabSz="657316" rtl="0" eaLnBrk="1" latinLnBrk="0" hangingPunct="1">
                <a:defRPr sz="2588" kern="1200">
                  <a:solidFill>
                    <a:schemeClr val="tx1"/>
                  </a:solidFill>
                  <a:latin typeface="+mn-lt"/>
                  <a:ea typeface="+mn-ea"/>
                  <a:cs typeface="+mn-cs"/>
                </a:defRPr>
              </a:lvl8pPr>
              <a:lvl9pPr marL="5258532" algn="l" defTabSz="657316" rtl="0" eaLnBrk="1" latinLnBrk="0" hangingPunct="1">
                <a:defRPr sz="2588" kern="1200">
                  <a:solidFill>
                    <a:schemeClr val="tx1"/>
                  </a:solidFill>
                  <a:latin typeface="+mn-lt"/>
                  <a:ea typeface="+mn-ea"/>
                  <a:cs typeface="+mn-cs"/>
                </a:defRPr>
              </a:lvl9pPr>
            </a:lstStyle>
            <a:p>
              <a:pPr algn="ctr"/>
              <a:r>
                <a:rPr lang="en-US" altLang="zh-TW" sz="2400">
                  <a:latin typeface="Times New Roman" panose="02020603050405020304" pitchFamily="18" charset="0"/>
                  <a:cs typeface="Times New Roman" panose="02020603050405020304" pitchFamily="18" charset="0"/>
                </a:rPr>
                <a:t>ReLU</a:t>
              </a:r>
              <a:endParaRPr lang="zh-TW" altLang="en-US" sz="2400" dirty="0">
                <a:latin typeface="Times New Roman" panose="02020603050405020304" pitchFamily="18" charset="0"/>
                <a:cs typeface="Times New Roman" panose="02020603050405020304" pitchFamily="18" charset="0"/>
              </a:endParaRPr>
            </a:p>
          </p:txBody>
        </p:sp>
      </p:grpSp>
      <p:grpSp>
        <p:nvGrpSpPr>
          <p:cNvPr id="51" name="群組 50">
            <a:extLst>
              <a:ext uri="{FF2B5EF4-FFF2-40B4-BE49-F238E27FC236}">
                <a16:creationId xmlns:a16="http://schemas.microsoft.com/office/drawing/2014/main" id="{85D33DBE-7B12-4661-A416-6253C62C8184}"/>
              </a:ext>
            </a:extLst>
          </p:cNvPr>
          <p:cNvGrpSpPr/>
          <p:nvPr/>
        </p:nvGrpSpPr>
        <p:grpSpPr>
          <a:xfrm>
            <a:off x="8415981" y="2670696"/>
            <a:ext cx="3646240" cy="2352916"/>
            <a:chOff x="8415981" y="2670696"/>
            <a:chExt cx="3646240" cy="2352916"/>
          </a:xfrm>
        </p:grpSpPr>
        <mc:AlternateContent xmlns:mc="http://schemas.openxmlformats.org/markup-compatibility/2006" xmlns:a14="http://schemas.microsoft.com/office/drawing/2010/main">
          <mc:Choice Requires="a14">
            <p:sp>
              <p:nvSpPr>
                <p:cNvPr id="28" name="Rounded Rectangle 37">
                  <a:extLst>
                    <a:ext uri="{FF2B5EF4-FFF2-40B4-BE49-F238E27FC236}">
                      <a16:creationId xmlns:a16="http://schemas.microsoft.com/office/drawing/2014/main" id="{93B3F6A7-5FA7-4F6D-BD1F-AB12A24F6983}"/>
                    </a:ext>
                  </a:extLst>
                </p:cNvPr>
                <p:cNvSpPr/>
                <p:nvPr/>
              </p:nvSpPr>
              <p:spPr>
                <a:xfrm>
                  <a:off x="8858221" y="3378949"/>
                  <a:ext cx="3204000" cy="93641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657316" rtl="0" eaLnBrk="1" latinLnBrk="0" hangingPunct="1">
                    <a:defRPr sz="2588" kern="1200">
                      <a:solidFill>
                        <a:schemeClr val="dk1"/>
                      </a:solidFill>
                      <a:latin typeface="+mn-lt"/>
                      <a:ea typeface="+mn-ea"/>
                      <a:cs typeface="+mn-cs"/>
                    </a:defRPr>
                  </a:lvl1pPr>
                  <a:lvl2pPr marL="657316" algn="l" defTabSz="657316" rtl="0" eaLnBrk="1" latinLnBrk="0" hangingPunct="1">
                    <a:defRPr sz="2588" kern="1200">
                      <a:solidFill>
                        <a:schemeClr val="dk1"/>
                      </a:solidFill>
                      <a:latin typeface="+mn-lt"/>
                      <a:ea typeface="+mn-ea"/>
                      <a:cs typeface="+mn-cs"/>
                    </a:defRPr>
                  </a:lvl2pPr>
                  <a:lvl3pPr marL="1314633" algn="l" defTabSz="657316" rtl="0" eaLnBrk="1" latinLnBrk="0" hangingPunct="1">
                    <a:defRPr sz="2588" kern="1200">
                      <a:solidFill>
                        <a:schemeClr val="dk1"/>
                      </a:solidFill>
                      <a:latin typeface="+mn-lt"/>
                      <a:ea typeface="+mn-ea"/>
                      <a:cs typeface="+mn-cs"/>
                    </a:defRPr>
                  </a:lvl3pPr>
                  <a:lvl4pPr marL="1971949" algn="l" defTabSz="657316" rtl="0" eaLnBrk="1" latinLnBrk="0" hangingPunct="1">
                    <a:defRPr sz="2588" kern="1200">
                      <a:solidFill>
                        <a:schemeClr val="dk1"/>
                      </a:solidFill>
                      <a:latin typeface="+mn-lt"/>
                      <a:ea typeface="+mn-ea"/>
                      <a:cs typeface="+mn-cs"/>
                    </a:defRPr>
                  </a:lvl4pPr>
                  <a:lvl5pPr marL="2629266" algn="l" defTabSz="657316" rtl="0" eaLnBrk="1" latinLnBrk="0" hangingPunct="1">
                    <a:defRPr sz="2588" kern="1200">
                      <a:solidFill>
                        <a:schemeClr val="dk1"/>
                      </a:solidFill>
                      <a:latin typeface="+mn-lt"/>
                      <a:ea typeface="+mn-ea"/>
                      <a:cs typeface="+mn-cs"/>
                    </a:defRPr>
                  </a:lvl5pPr>
                  <a:lvl6pPr marL="3286582" algn="l" defTabSz="657316" rtl="0" eaLnBrk="1" latinLnBrk="0" hangingPunct="1">
                    <a:defRPr sz="2588" kern="1200">
                      <a:solidFill>
                        <a:schemeClr val="dk1"/>
                      </a:solidFill>
                      <a:latin typeface="+mn-lt"/>
                      <a:ea typeface="+mn-ea"/>
                      <a:cs typeface="+mn-cs"/>
                    </a:defRPr>
                  </a:lvl6pPr>
                  <a:lvl7pPr marL="3943899" algn="l" defTabSz="657316" rtl="0" eaLnBrk="1" latinLnBrk="0" hangingPunct="1">
                    <a:defRPr sz="2588" kern="1200">
                      <a:solidFill>
                        <a:schemeClr val="dk1"/>
                      </a:solidFill>
                      <a:latin typeface="+mn-lt"/>
                      <a:ea typeface="+mn-ea"/>
                      <a:cs typeface="+mn-cs"/>
                    </a:defRPr>
                  </a:lvl7pPr>
                  <a:lvl8pPr marL="4601215" algn="l" defTabSz="657316" rtl="0" eaLnBrk="1" latinLnBrk="0" hangingPunct="1">
                    <a:defRPr sz="2588" kern="1200">
                      <a:solidFill>
                        <a:schemeClr val="dk1"/>
                      </a:solidFill>
                      <a:latin typeface="+mn-lt"/>
                      <a:ea typeface="+mn-ea"/>
                      <a:cs typeface="+mn-cs"/>
                    </a:defRPr>
                  </a:lvl8pPr>
                  <a:lvl9pPr marL="5258532" algn="l" defTabSz="657316" rtl="0" eaLnBrk="1" latinLnBrk="0" hangingPunct="1">
                    <a:defRPr sz="2588" kern="1200">
                      <a:solidFill>
                        <a:schemeClr val="dk1"/>
                      </a:solidFill>
                      <a:latin typeface="+mn-lt"/>
                      <a:ea typeface="+mn-ea"/>
                      <a:cs typeface="+mn-cs"/>
                    </a:defRPr>
                  </a:lvl9pPr>
                </a:lstStyle>
                <a:p>
                  <a:pPr algn="ctr"/>
                  <a:r>
                    <a:rPr lang="en-US" sz="2400" dirty="0">
                      <a:latin typeface="Times New Roman" charset="0"/>
                      <a:ea typeface="Times New Roman" charset="0"/>
                      <a:cs typeface="Times New Roman" charset="0"/>
                    </a:rPr>
                    <a:t>HDR Image reconstruction loss </a:t>
                  </a:r>
                  <a14:m>
                    <m:oMath xmlns:m="http://schemas.openxmlformats.org/officeDocument/2006/math">
                      <m:sSub>
                        <m:sSubPr>
                          <m:ctrlPr>
                            <a:rPr lang="en-US" sz="2400" b="0" i="1" smtClean="0">
                              <a:latin typeface="Cambria Math" panose="02040503050406030204" pitchFamily="18" charset="0"/>
                              <a:ea typeface="Times New Roman" charset="0"/>
                              <a:cs typeface="Times New Roman" charset="0"/>
                            </a:rPr>
                          </m:ctrlPr>
                        </m:sSubPr>
                        <m:e>
                          <m:r>
                            <a:rPr lang="en-US" sz="2400" b="0" i="1" smtClean="0">
                              <a:latin typeface="Cambria Math" charset="0"/>
                              <a:ea typeface="Times New Roman" charset="0"/>
                              <a:cs typeface="Times New Roman" charset="0"/>
                            </a:rPr>
                            <m:t>ℒ</m:t>
                          </m:r>
                        </m:e>
                        <m:sub>
                          <m:r>
                            <m:rPr>
                              <m:sty m:val="p"/>
                            </m:rPr>
                            <a:rPr lang="en-US" sz="2400" b="0" i="0" smtClean="0">
                              <a:latin typeface="Cambria Math" charset="0"/>
                              <a:ea typeface="Times New Roman" charset="0"/>
                              <a:cs typeface="Times New Roman" charset="0"/>
                            </a:rPr>
                            <m:t>hal</m:t>
                          </m:r>
                        </m:sub>
                      </m:sSub>
                    </m:oMath>
                  </a14:m>
                  <a:endParaRPr lang="en-US" sz="2400" dirty="0">
                    <a:latin typeface="Times New Roman" charset="0"/>
                    <a:ea typeface="Times New Roman" charset="0"/>
                    <a:cs typeface="Times New Roman" charset="0"/>
                  </a:endParaRPr>
                </a:p>
              </p:txBody>
            </p:sp>
          </mc:Choice>
          <mc:Fallback xmlns="">
            <p:sp>
              <p:nvSpPr>
                <p:cNvPr id="28" name="Rounded Rectangle 37">
                  <a:extLst>
                    <a:ext uri="{FF2B5EF4-FFF2-40B4-BE49-F238E27FC236}">
                      <a16:creationId xmlns:a16="http://schemas.microsoft.com/office/drawing/2014/main" id="{93B3F6A7-5FA7-4F6D-BD1F-AB12A24F6983}"/>
                    </a:ext>
                  </a:extLst>
                </p:cNvPr>
                <p:cNvSpPr>
                  <a:spLocks noRot="1" noChangeAspect="1" noMove="1" noResize="1" noEditPoints="1" noAdjustHandles="1" noChangeArrowheads="1" noChangeShapeType="1" noTextEdit="1"/>
                </p:cNvSpPr>
                <p:nvPr/>
              </p:nvSpPr>
              <p:spPr>
                <a:xfrm>
                  <a:off x="8858221" y="3378949"/>
                  <a:ext cx="3204000" cy="936411"/>
                </a:xfrm>
                <a:prstGeom prst="roundRect">
                  <a:avLst/>
                </a:prstGeom>
                <a:blipFill>
                  <a:blip r:embed="rId4"/>
                  <a:stretch>
                    <a:fillRect l="-947" b="-8333"/>
                  </a:stretch>
                </a:blipFill>
              </p:spPr>
              <p:txBody>
                <a:bodyPr/>
                <a:lstStyle/>
                <a:p>
                  <a:r>
                    <a:rPr lang="zh-TW" altLang="en-US">
                      <a:noFill/>
                    </a:rPr>
                    <a:t> </a:t>
                  </a:r>
                </a:p>
              </p:txBody>
            </p:sp>
          </mc:Fallback>
        </mc:AlternateContent>
        <p:cxnSp>
          <p:nvCxnSpPr>
            <p:cNvPr id="29" name="Straight Arrow Connector 40">
              <a:extLst>
                <a:ext uri="{FF2B5EF4-FFF2-40B4-BE49-F238E27FC236}">
                  <a16:creationId xmlns:a16="http://schemas.microsoft.com/office/drawing/2014/main" id="{623561AE-CFEC-42EA-A682-BC506B1DB204}"/>
                </a:ext>
              </a:extLst>
            </p:cNvPr>
            <p:cNvCxnSpPr/>
            <p:nvPr/>
          </p:nvCxnSpPr>
          <p:spPr>
            <a:xfrm rot="5400000" flipH="1">
              <a:off x="8624655" y="3638480"/>
              <a:ext cx="408" cy="417756"/>
            </a:xfrm>
            <a:prstGeom prst="straightConnector1">
              <a:avLst/>
            </a:prstGeom>
            <a:ln w="5715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Rounded Rectangle 41">
                  <a:extLst>
                    <a:ext uri="{FF2B5EF4-FFF2-40B4-BE49-F238E27FC236}">
                      <a16:creationId xmlns:a16="http://schemas.microsoft.com/office/drawing/2014/main" id="{1AEBE6FF-E518-48A3-9A06-D7D11F7E756D}"/>
                    </a:ext>
                  </a:extLst>
                </p:cNvPr>
                <p:cNvSpPr/>
                <p:nvPr/>
              </p:nvSpPr>
              <p:spPr>
                <a:xfrm>
                  <a:off x="8858221" y="2670696"/>
                  <a:ext cx="3204000" cy="62663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657316" rtl="0" eaLnBrk="1" latinLnBrk="0" hangingPunct="1">
                    <a:defRPr sz="2588" kern="1200">
                      <a:solidFill>
                        <a:schemeClr val="dk1"/>
                      </a:solidFill>
                      <a:latin typeface="+mn-lt"/>
                      <a:ea typeface="+mn-ea"/>
                      <a:cs typeface="+mn-cs"/>
                    </a:defRPr>
                  </a:lvl1pPr>
                  <a:lvl2pPr marL="657316" algn="l" defTabSz="657316" rtl="0" eaLnBrk="1" latinLnBrk="0" hangingPunct="1">
                    <a:defRPr sz="2588" kern="1200">
                      <a:solidFill>
                        <a:schemeClr val="dk1"/>
                      </a:solidFill>
                      <a:latin typeface="+mn-lt"/>
                      <a:ea typeface="+mn-ea"/>
                      <a:cs typeface="+mn-cs"/>
                    </a:defRPr>
                  </a:lvl2pPr>
                  <a:lvl3pPr marL="1314633" algn="l" defTabSz="657316" rtl="0" eaLnBrk="1" latinLnBrk="0" hangingPunct="1">
                    <a:defRPr sz="2588" kern="1200">
                      <a:solidFill>
                        <a:schemeClr val="dk1"/>
                      </a:solidFill>
                      <a:latin typeface="+mn-lt"/>
                      <a:ea typeface="+mn-ea"/>
                      <a:cs typeface="+mn-cs"/>
                    </a:defRPr>
                  </a:lvl3pPr>
                  <a:lvl4pPr marL="1971949" algn="l" defTabSz="657316" rtl="0" eaLnBrk="1" latinLnBrk="0" hangingPunct="1">
                    <a:defRPr sz="2588" kern="1200">
                      <a:solidFill>
                        <a:schemeClr val="dk1"/>
                      </a:solidFill>
                      <a:latin typeface="+mn-lt"/>
                      <a:ea typeface="+mn-ea"/>
                      <a:cs typeface="+mn-cs"/>
                    </a:defRPr>
                  </a:lvl4pPr>
                  <a:lvl5pPr marL="2629266" algn="l" defTabSz="657316" rtl="0" eaLnBrk="1" latinLnBrk="0" hangingPunct="1">
                    <a:defRPr sz="2588" kern="1200">
                      <a:solidFill>
                        <a:schemeClr val="dk1"/>
                      </a:solidFill>
                      <a:latin typeface="+mn-lt"/>
                      <a:ea typeface="+mn-ea"/>
                      <a:cs typeface="+mn-cs"/>
                    </a:defRPr>
                  </a:lvl5pPr>
                  <a:lvl6pPr marL="3286582" algn="l" defTabSz="657316" rtl="0" eaLnBrk="1" latinLnBrk="0" hangingPunct="1">
                    <a:defRPr sz="2588" kern="1200">
                      <a:solidFill>
                        <a:schemeClr val="dk1"/>
                      </a:solidFill>
                      <a:latin typeface="+mn-lt"/>
                      <a:ea typeface="+mn-ea"/>
                      <a:cs typeface="+mn-cs"/>
                    </a:defRPr>
                  </a:lvl6pPr>
                  <a:lvl7pPr marL="3943899" algn="l" defTabSz="657316" rtl="0" eaLnBrk="1" latinLnBrk="0" hangingPunct="1">
                    <a:defRPr sz="2588" kern="1200">
                      <a:solidFill>
                        <a:schemeClr val="dk1"/>
                      </a:solidFill>
                      <a:latin typeface="+mn-lt"/>
                      <a:ea typeface="+mn-ea"/>
                      <a:cs typeface="+mn-cs"/>
                    </a:defRPr>
                  </a:lvl7pPr>
                  <a:lvl8pPr marL="4601215" algn="l" defTabSz="657316" rtl="0" eaLnBrk="1" latinLnBrk="0" hangingPunct="1">
                    <a:defRPr sz="2588" kern="1200">
                      <a:solidFill>
                        <a:schemeClr val="dk1"/>
                      </a:solidFill>
                      <a:latin typeface="+mn-lt"/>
                      <a:ea typeface="+mn-ea"/>
                      <a:cs typeface="+mn-cs"/>
                    </a:defRPr>
                  </a:lvl8pPr>
                  <a:lvl9pPr marL="5258532" algn="l" defTabSz="657316" rtl="0" eaLnBrk="1" latinLnBrk="0" hangingPunct="1">
                    <a:defRPr sz="2588" kern="1200">
                      <a:solidFill>
                        <a:schemeClr val="dk1"/>
                      </a:solidFill>
                      <a:latin typeface="+mn-lt"/>
                      <a:ea typeface="+mn-ea"/>
                      <a:cs typeface="+mn-cs"/>
                    </a:defRPr>
                  </a:lvl9pPr>
                </a:lstStyle>
                <a:p>
                  <a:pPr algn="ctr"/>
                  <a:r>
                    <a:rPr lang="en-US" sz="2400" dirty="0">
                      <a:latin typeface="Times New Roman" charset="0"/>
                      <a:ea typeface="Times New Roman" charset="0"/>
                      <a:cs typeface="Times New Roman" charset="0"/>
                    </a:rPr>
                    <a:t>Perceptual loss </a:t>
                  </a:r>
                  <a14:m>
                    <m:oMath xmlns:m="http://schemas.openxmlformats.org/officeDocument/2006/math">
                      <m:sSub>
                        <m:sSubPr>
                          <m:ctrlPr>
                            <a:rPr lang="en-US" sz="2400" b="0" i="1" smtClean="0">
                              <a:latin typeface="Cambria Math" panose="02040503050406030204" pitchFamily="18" charset="0"/>
                              <a:ea typeface="Times New Roman" charset="0"/>
                              <a:cs typeface="Times New Roman" charset="0"/>
                            </a:rPr>
                          </m:ctrlPr>
                        </m:sSubPr>
                        <m:e>
                          <m:r>
                            <a:rPr lang="en-US" sz="2400" b="0" i="1" smtClean="0">
                              <a:latin typeface="Cambria Math" charset="0"/>
                              <a:ea typeface="Times New Roman" charset="0"/>
                              <a:cs typeface="Times New Roman" charset="0"/>
                            </a:rPr>
                            <m:t>ℒ</m:t>
                          </m:r>
                        </m:e>
                        <m:sub>
                          <m:r>
                            <m:rPr>
                              <m:sty m:val="p"/>
                            </m:rPr>
                            <a:rPr lang="en-US" sz="2400" b="0" i="0" smtClean="0">
                              <a:latin typeface="Cambria Math" charset="0"/>
                              <a:ea typeface="Times New Roman" charset="0"/>
                              <a:cs typeface="Times New Roman" charset="0"/>
                            </a:rPr>
                            <m:t>p</m:t>
                          </m:r>
                        </m:sub>
                      </m:sSub>
                    </m:oMath>
                  </a14:m>
                  <a:endParaRPr lang="en-US" sz="2400" dirty="0">
                    <a:latin typeface="Times New Roman" charset="0"/>
                    <a:ea typeface="Times New Roman" charset="0"/>
                    <a:cs typeface="Times New Roman" charset="0"/>
                  </a:endParaRPr>
                </a:p>
              </p:txBody>
            </p:sp>
          </mc:Choice>
          <mc:Fallback xmlns="">
            <p:sp>
              <p:nvSpPr>
                <p:cNvPr id="30" name="Rounded Rectangle 41">
                  <a:extLst>
                    <a:ext uri="{FF2B5EF4-FFF2-40B4-BE49-F238E27FC236}">
                      <a16:creationId xmlns:a16="http://schemas.microsoft.com/office/drawing/2014/main" id="{1AEBE6FF-E518-48A3-9A06-D7D11F7E756D}"/>
                    </a:ext>
                  </a:extLst>
                </p:cNvPr>
                <p:cNvSpPr>
                  <a:spLocks noRot="1" noChangeAspect="1" noMove="1" noResize="1" noEditPoints="1" noAdjustHandles="1" noChangeArrowheads="1" noChangeShapeType="1" noTextEdit="1"/>
                </p:cNvSpPr>
                <p:nvPr/>
              </p:nvSpPr>
              <p:spPr>
                <a:xfrm>
                  <a:off x="8858221" y="2670696"/>
                  <a:ext cx="3204000" cy="626634"/>
                </a:xfrm>
                <a:prstGeom prst="roundRect">
                  <a:avLst/>
                </a:prstGeom>
                <a:blipFill>
                  <a:blip r:embed="rId5"/>
                  <a:stretch>
                    <a:fillRect b="-4762"/>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1" name="Rounded Rectangle 43">
                  <a:extLst>
                    <a:ext uri="{FF2B5EF4-FFF2-40B4-BE49-F238E27FC236}">
                      <a16:creationId xmlns:a16="http://schemas.microsoft.com/office/drawing/2014/main" id="{48363134-1254-4DFB-82E5-071E29FB7925}"/>
                    </a:ext>
                  </a:extLst>
                </p:cNvPr>
                <p:cNvSpPr/>
                <p:nvPr/>
              </p:nvSpPr>
              <p:spPr>
                <a:xfrm>
                  <a:off x="8858221" y="4396978"/>
                  <a:ext cx="3204000" cy="62663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657316" rtl="0" eaLnBrk="1" latinLnBrk="0" hangingPunct="1">
                    <a:defRPr sz="2588" kern="1200">
                      <a:solidFill>
                        <a:schemeClr val="dk1"/>
                      </a:solidFill>
                      <a:latin typeface="+mn-lt"/>
                      <a:ea typeface="+mn-ea"/>
                      <a:cs typeface="+mn-cs"/>
                    </a:defRPr>
                  </a:lvl1pPr>
                  <a:lvl2pPr marL="657316" algn="l" defTabSz="657316" rtl="0" eaLnBrk="1" latinLnBrk="0" hangingPunct="1">
                    <a:defRPr sz="2588" kern="1200">
                      <a:solidFill>
                        <a:schemeClr val="dk1"/>
                      </a:solidFill>
                      <a:latin typeface="+mn-lt"/>
                      <a:ea typeface="+mn-ea"/>
                      <a:cs typeface="+mn-cs"/>
                    </a:defRPr>
                  </a:lvl2pPr>
                  <a:lvl3pPr marL="1314633" algn="l" defTabSz="657316" rtl="0" eaLnBrk="1" latinLnBrk="0" hangingPunct="1">
                    <a:defRPr sz="2588" kern="1200">
                      <a:solidFill>
                        <a:schemeClr val="dk1"/>
                      </a:solidFill>
                      <a:latin typeface="+mn-lt"/>
                      <a:ea typeface="+mn-ea"/>
                      <a:cs typeface="+mn-cs"/>
                    </a:defRPr>
                  </a:lvl3pPr>
                  <a:lvl4pPr marL="1971949" algn="l" defTabSz="657316" rtl="0" eaLnBrk="1" latinLnBrk="0" hangingPunct="1">
                    <a:defRPr sz="2588" kern="1200">
                      <a:solidFill>
                        <a:schemeClr val="dk1"/>
                      </a:solidFill>
                      <a:latin typeface="+mn-lt"/>
                      <a:ea typeface="+mn-ea"/>
                      <a:cs typeface="+mn-cs"/>
                    </a:defRPr>
                  </a:lvl4pPr>
                  <a:lvl5pPr marL="2629266" algn="l" defTabSz="657316" rtl="0" eaLnBrk="1" latinLnBrk="0" hangingPunct="1">
                    <a:defRPr sz="2588" kern="1200">
                      <a:solidFill>
                        <a:schemeClr val="dk1"/>
                      </a:solidFill>
                      <a:latin typeface="+mn-lt"/>
                      <a:ea typeface="+mn-ea"/>
                      <a:cs typeface="+mn-cs"/>
                    </a:defRPr>
                  </a:lvl5pPr>
                  <a:lvl6pPr marL="3286582" algn="l" defTabSz="657316" rtl="0" eaLnBrk="1" latinLnBrk="0" hangingPunct="1">
                    <a:defRPr sz="2588" kern="1200">
                      <a:solidFill>
                        <a:schemeClr val="dk1"/>
                      </a:solidFill>
                      <a:latin typeface="+mn-lt"/>
                      <a:ea typeface="+mn-ea"/>
                      <a:cs typeface="+mn-cs"/>
                    </a:defRPr>
                  </a:lvl6pPr>
                  <a:lvl7pPr marL="3943899" algn="l" defTabSz="657316" rtl="0" eaLnBrk="1" latinLnBrk="0" hangingPunct="1">
                    <a:defRPr sz="2588" kern="1200">
                      <a:solidFill>
                        <a:schemeClr val="dk1"/>
                      </a:solidFill>
                      <a:latin typeface="+mn-lt"/>
                      <a:ea typeface="+mn-ea"/>
                      <a:cs typeface="+mn-cs"/>
                    </a:defRPr>
                  </a:lvl7pPr>
                  <a:lvl8pPr marL="4601215" algn="l" defTabSz="657316" rtl="0" eaLnBrk="1" latinLnBrk="0" hangingPunct="1">
                    <a:defRPr sz="2588" kern="1200">
                      <a:solidFill>
                        <a:schemeClr val="dk1"/>
                      </a:solidFill>
                      <a:latin typeface="+mn-lt"/>
                      <a:ea typeface="+mn-ea"/>
                      <a:cs typeface="+mn-cs"/>
                    </a:defRPr>
                  </a:lvl8pPr>
                  <a:lvl9pPr marL="5258532" algn="l" defTabSz="657316" rtl="0" eaLnBrk="1" latinLnBrk="0" hangingPunct="1">
                    <a:defRPr sz="2588" kern="1200">
                      <a:solidFill>
                        <a:schemeClr val="dk1"/>
                      </a:solidFill>
                      <a:latin typeface="+mn-lt"/>
                      <a:ea typeface="+mn-ea"/>
                      <a:cs typeface="+mn-cs"/>
                    </a:defRPr>
                  </a:lvl9pPr>
                </a:lstStyle>
                <a:p>
                  <a:pPr algn="ctr"/>
                  <a:r>
                    <a:rPr lang="en-US" sz="2400" dirty="0">
                      <a:latin typeface="Times New Roman" charset="0"/>
                      <a:ea typeface="Times New Roman" charset="0"/>
                      <a:cs typeface="Times New Roman" charset="0"/>
                    </a:rPr>
                    <a:t>TV loss </a:t>
                  </a:r>
                  <a14:m>
                    <m:oMath xmlns:m="http://schemas.openxmlformats.org/officeDocument/2006/math">
                      <m:sSub>
                        <m:sSubPr>
                          <m:ctrlPr>
                            <a:rPr lang="en-US" sz="2400" b="0" i="1" smtClean="0">
                              <a:latin typeface="Cambria Math" panose="02040503050406030204" pitchFamily="18" charset="0"/>
                              <a:ea typeface="Times New Roman" charset="0"/>
                              <a:cs typeface="Times New Roman" charset="0"/>
                            </a:rPr>
                          </m:ctrlPr>
                        </m:sSubPr>
                        <m:e>
                          <m:r>
                            <a:rPr lang="en-US" sz="2400" b="0" i="1" smtClean="0">
                              <a:latin typeface="Cambria Math" charset="0"/>
                              <a:ea typeface="Times New Roman" charset="0"/>
                              <a:cs typeface="Times New Roman" charset="0"/>
                            </a:rPr>
                            <m:t>ℒ</m:t>
                          </m:r>
                        </m:e>
                        <m:sub>
                          <m:r>
                            <m:rPr>
                              <m:sty m:val="p"/>
                            </m:rPr>
                            <a:rPr lang="en-US" sz="2400" b="0" i="0" smtClean="0">
                              <a:latin typeface="Cambria Math" charset="0"/>
                              <a:ea typeface="Times New Roman" charset="0"/>
                              <a:cs typeface="Times New Roman" charset="0"/>
                            </a:rPr>
                            <m:t>tv</m:t>
                          </m:r>
                        </m:sub>
                      </m:sSub>
                    </m:oMath>
                  </a14:m>
                  <a:endParaRPr lang="en-US" sz="2400" dirty="0">
                    <a:latin typeface="Times New Roman" charset="0"/>
                    <a:ea typeface="Times New Roman" charset="0"/>
                    <a:cs typeface="Times New Roman" charset="0"/>
                  </a:endParaRPr>
                </a:p>
              </p:txBody>
            </p:sp>
          </mc:Choice>
          <mc:Fallback xmlns="">
            <p:sp>
              <p:nvSpPr>
                <p:cNvPr id="31" name="Rounded Rectangle 43">
                  <a:extLst>
                    <a:ext uri="{FF2B5EF4-FFF2-40B4-BE49-F238E27FC236}">
                      <a16:creationId xmlns:a16="http://schemas.microsoft.com/office/drawing/2014/main" id="{48363134-1254-4DFB-82E5-071E29FB7925}"/>
                    </a:ext>
                  </a:extLst>
                </p:cNvPr>
                <p:cNvSpPr>
                  <a:spLocks noRot="1" noChangeAspect="1" noMove="1" noResize="1" noEditPoints="1" noAdjustHandles="1" noChangeArrowheads="1" noChangeShapeType="1" noTextEdit="1"/>
                </p:cNvSpPr>
                <p:nvPr/>
              </p:nvSpPr>
              <p:spPr>
                <a:xfrm>
                  <a:off x="8858221" y="4396978"/>
                  <a:ext cx="3204000" cy="626634"/>
                </a:xfrm>
                <a:prstGeom prst="roundRect">
                  <a:avLst/>
                </a:prstGeom>
                <a:blipFill>
                  <a:blip r:embed="rId6"/>
                  <a:stretch>
                    <a:fillRect b="-7619"/>
                  </a:stretch>
                </a:blipFill>
              </p:spPr>
              <p:txBody>
                <a:bodyPr/>
                <a:lstStyle/>
                <a:p>
                  <a:r>
                    <a:rPr lang="zh-TW" altLang="en-US">
                      <a:noFill/>
                    </a:rPr>
                    <a:t> </a:t>
                  </a:r>
                </a:p>
              </p:txBody>
            </p:sp>
          </mc:Fallback>
        </mc:AlternateContent>
        <p:cxnSp>
          <p:nvCxnSpPr>
            <p:cNvPr id="32" name="Straight Arrow Connector 44">
              <a:extLst>
                <a:ext uri="{FF2B5EF4-FFF2-40B4-BE49-F238E27FC236}">
                  <a16:creationId xmlns:a16="http://schemas.microsoft.com/office/drawing/2014/main" id="{E595F82C-5FE7-42B0-9469-D44936FF2771}"/>
                </a:ext>
              </a:extLst>
            </p:cNvPr>
            <p:cNvCxnSpPr/>
            <p:nvPr/>
          </p:nvCxnSpPr>
          <p:spPr>
            <a:xfrm flipH="1">
              <a:off x="8435174" y="3297330"/>
              <a:ext cx="379369" cy="334912"/>
            </a:xfrm>
            <a:prstGeom prst="straightConnector1">
              <a:avLst/>
            </a:prstGeom>
            <a:ln w="5715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45">
              <a:extLst>
                <a:ext uri="{FF2B5EF4-FFF2-40B4-BE49-F238E27FC236}">
                  <a16:creationId xmlns:a16="http://schemas.microsoft.com/office/drawing/2014/main" id="{D8CCB65E-30F5-466E-8558-EDADB5FCB536}"/>
                </a:ext>
              </a:extLst>
            </p:cNvPr>
            <p:cNvCxnSpPr/>
            <p:nvPr/>
          </p:nvCxnSpPr>
          <p:spPr>
            <a:xfrm flipH="1" flipV="1">
              <a:off x="8435174" y="4068146"/>
              <a:ext cx="379369" cy="334912"/>
            </a:xfrm>
            <a:prstGeom prst="straightConnector1">
              <a:avLst/>
            </a:prstGeom>
            <a:ln w="5715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50" name="群組 49">
            <a:extLst>
              <a:ext uri="{FF2B5EF4-FFF2-40B4-BE49-F238E27FC236}">
                <a16:creationId xmlns:a16="http://schemas.microsoft.com/office/drawing/2014/main" id="{1678490D-541C-4E79-A7F8-8C8277172194}"/>
              </a:ext>
            </a:extLst>
          </p:cNvPr>
          <p:cNvGrpSpPr/>
          <p:nvPr/>
        </p:nvGrpSpPr>
        <p:grpSpPr>
          <a:xfrm>
            <a:off x="1100738" y="1651106"/>
            <a:ext cx="7813234" cy="3539354"/>
            <a:chOff x="1100738" y="1651106"/>
            <a:chExt cx="7813234" cy="3539354"/>
          </a:xfrm>
        </p:grpSpPr>
        <p:pic>
          <p:nvPicPr>
            <p:cNvPr id="6" name="圖片 5">
              <a:extLst>
                <a:ext uri="{FF2B5EF4-FFF2-40B4-BE49-F238E27FC236}">
                  <a16:creationId xmlns:a16="http://schemas.microsoft.com/office/drawing/2014/main" id="{1D307E64-C17A-463E-B7CA-6BFD3CC9D1EA}"/>
                </a:ext>
              </a:extLst>
            </p:cNvPr>
            <p:cNvPicPr>
              <a:picLocks noChangeAspect="1"/>
            </p:cNvPicPr>
            <p:nvPr/>
          </p:nvPicPr>
          <p:blipFill>
            <a:blip r:embed="rId7"/>
            <a:stretch>
              <a:fillRect/>
            </a:stretch>
          </p:blipFill>
          <p:spPr>
            <a:xfrm>
              <a:off x="7226346" y="3254831"/>
              <a:ext cx="1148829" cy="1148829"/>
            </a:xfrm>
            <a:prstGeom prst="rect">
              <a:avLst/>
            </a:prstGeom>
          </p:spPr>
        </p:pic>
        <p:sp>
          <p:nvSpPr>
            <p:cNvPr id="7" name="文字方塊 172">
              <a:extLst>
                <a:ext uri="{FF2B5EF4-FFF2-40B4-BE49-F238E27FC236}">
                  <a16:creationId xmlns:a16="http://schemas.microsoft.com/office/drawing/2014/main" id="{A91D7DE4-F48B-4F9D-8A36-3C5F08DDAE95}"/>
                </a:ext>
              </a:extLst>
            </p:cNvPr>
            <p:cNvSpPr txBox="1"/>
            <p:nvPr/>
          </p:nvSpPr>
          <p:spPr>
            <a:xfrm>
              <a:off x="6687548" y="4391734"/>
              <a:ext cx="2226424" cy="798726"/>
            </a:xfrm>
            <a:prstGeom prst="rect">
              <a:avLst/>
            </a:prstGeom>
            <a:noFill/>
          </p:spPr>
          <p:txBody>
            <a:bodyPr wrap="square" rtlCol="0">
              <a:spAutoFit/>
            </a:bodyPr>
            <a:lstStyle>
              <a:defPPr>
                <a:defRPr lang="en-US"/>
              </a:defPPr>
              <a:lvl1pPr marL="0" algn="l" defTabSz="657316" rtl="0" eaLnBrk="1" latinLnBrk="0" hangingPunct="1">
                <a:defRPr sz="2588" kern="1200">
                  <a:solidFill>
                    <a:schemeClr val="tx1"/>
                  </a:solidFill>
                  <a:latin typeface="+mn-lt"/>
                  <a:ea typeface="+mn-ea"/>
                  <a:cs typeface="+mn-cs"/>
                </a:defRPr>
              </a:lvl1pPr>
              <a:lvl2pPr marL="657316" algn="l" defTabSz="657316" rtl="0" eaLnBrk="1" latinLnBrk="0" hangingPunct="1">
                <a:defRPr sz="2588" kern="1200">
                  <a:solidFill>
                    <a:schemeClr val="tx1"/>
                  </a:solidFill>
                  <a:latin typeface="+mn-lt"/>
                  <a:ea typeface="+mn-ea"/>
                  <a:cs typeface="+mn-cs"/>
                </a:defRPr>
              </a:lvl2pPr>
              <a:lvl3pPr marL="1314633" algn="l" defTabSz="657316" rtl="0" eaLnBrk="1" latinLnBrk="0" hangingPunct="1">
                <a:defRPr sz="2588" kern="1200">
                  <a:solidFill>
                    <a:schemeClr val="tx1"/>
                  </a:solidFill>
                  <a:latin typeface="+mn-lt"/>
                  <a:ea typeface="+mn-ea"/>
                  <a:cs typeface="+mn-cs"/>
                </a:defRPr>
              </a:lvl3pPr>
              <a:lvl4pPr marL="1971949" algn="l" defTabSz="657316" rtl="0" eaLnBrk="1" latinLnBrk="0" hangingPunct="1">
                <a:defRPr sz="2588" kern="1200">
                  <a:solidFill>
                    <a:schemeClr val="tx1"/>
                  </a:solidFill>
                  <a:latin typeface="+mn-lt"/>
                  <a:ea typeface="+mn-ea"/>
                  <a:cs typeface="+mn-cs"/>
                </a:defRPr>
              </a:lvl4pPr>
              <a:lvl5pPr marL="2629266" algn="l" defTabSz="657316" rtl="0" eaLnBrk="1" latinLnBrk="0" hangingPunct="1">
                <a:defRPr sz="2588" kern="1200">
                  <a:solidFill>
                    <a:schemeClr val="tx1"/>
                  </a:solidFill>
                  <a:latin typeface="+mn-lt"/>
                  <a:ea typeface="+mn-ea"/>
                  <a:cs typeface="+mn-cs"/>
                </a:defRPr>
              </a:lvl5pPr>
              <a:lvl6pPr marL="3286582" algn="l" defTabSz="657316" rtl="0" eaLnBrk="1" latinLnBrk="0" hangingPunct="1">
                <a:defRPr sz="2588" kern="1200">
                  <a:solidFill>
                    <a:schemeClr val="tx1"/>
                  </a:solidFill>
                  <a:latin typeface="+mn-lt"/>
                  <a:ea typeface="+mn-ea"/>
                  <a:cs typeface="+mn-cs"/>
                </a:defRPr>
              </a:lvl6pPr>
              <a:lvl7pPr marL="3943899" algn="l" defTabSz="657316" rtl="0" eaLnBrk="1" latinLnBrk="0" hangingPunct="1">
                <a:defRPr sz="2588" kern="1200">
                  <a:solidFill>
                    <a:schemeClr val="tx1"/>
                  </a:solidFill>
                  <a:latin typeface="+mn-lt"/>
                  <a:ea typeface="+mn-ea"/>
                  <a:cs typeface="+mn-cs"/>
                </a:defRPr>
              </a:lvl7pPr>
              <a:lvl8pPr marL="4601215" algn="l" defTabSz="657316" rtl="0" eaLnBrk="1" latinLnBrk="0" hangingPunct="1">
                <a:defRPr sz="2588" kern="1200">
                  <a:solidFill>
                    <a:schemeClr val="tx1"/>
                  </a:solidFill>
                  <a:latin typeface="+mn-lt"/>
                  <a:ea typeface="+mn-ea"/>
                  <a:cs typeface="+mn-cs"/>
                </a:defRPr>
              </a:lvl8pPr>
              <a:lvl9pPr marL="5258532" algn="l" defTabSz="657316" rtl="0" eaLnBrk="1" latinLnBrk="0" hangingPunct="1">
                <a:defRPr sz="2588" kern="1200">
                  <a:solidFill>
                    <a:schemeClr val="tx1"/>
                  </a:solidFill>
                  <a:latin typeface="+mn-lt"/>
                  <a:ea typeface="+mn-ea"/>
                  <a:cs typeface="+mn-cs"/>
                </a:defRPr>
              </a:lvl9pPr>
            </a:lstStyle>
            <a:p>
              <a:pPr algn="ctr"/>
              <a:r>
                <a:rPr lang="en-US" altLang="zh-TW" sz="2400" dirty="0">
                  <a:latin typeface="Times New Roman" panose="02020603050405020304" pitchFamily="18" charset="0"/>
                  <a:cs typeface="Times New Roman" panose="02020603050405020304" pitchFamily="18" charset="0"/>
                </a:rPr>
                <a:t>Reconstructed HDR</a:t>
              </a:r>
              <a:endParaRPr lang="zh-TW" altLang="en-US" sz="2400" dirty="0">
                <a:latin typeface="Times New Roman" panose="02020603050405020304" pitchFamily="18" charset="0"/>
                <a:cs typeface="Times New Roman" panose="02020603050405020304" pitchFamily="18" charset="0"/>
              </a:endParaRPr>
            </a:p>
          </p:txBody>
        </p:sp>
        <p:sp>
          <p:nvSpPr>
            <p:cNvPr id="8" name="文字方塊 169">
              <a:extLst>
                <a:ext uri="{FF2B5EF4-FFF2-40B4-BE49-F238E27FC236}">
                  <a16:creationId xmlns:a16="http://schemas.microsoft.com/office/drawing/2014/main" id="{3CF71094-32BB-49B3-AD42-BA675A5EB8E6}"/>
                </a:ext>
              </a:extLst>
            </p:cNvPr>
            <p:cNvSpPr txBox="1"/>
            <p:nvPr/>
          </p:nvSpPr>
          <p:spPr>
            <a:xfrm>
              <a:off x="2271596" y="2766754"/>
              <a:ext cx="2528928" cy="443736"/>
            </a:xfrm>
            <a:prstGeom prst="rect">
              <a:avLst/>
            </a:prstGeom>
            <a:noFill/>
          </p:spPr>
          <p:txBody>
            <a:bodyPr wrap="none" rtlCol="0">
              <a:spAutoFit/>
            </a:bodyPr>
            <a:lstStyle>
              <a:defPPr>
                <a:defRPr lang="en-US"/>
              </a:defPPr>
              <a:lvl1pPr marL="0" algn="l" defTabSz="657316" rtl="0" eaLnBrk="1" latinLnBrk="0" hangingPunct="1">
                <a:defRPr sz="2588" kern="1200">
                  <a:solidFill>
                    <a:schemeClr val="tx1"/>
                  </a:solidFill>
                  <a:latin typeface="+mn-lt"/>
                  <a:ea typeface="+mn-ea"/>
                  <a:cs typeface="+mn-cs"/>
                </a:defRPr>
              </a:lvl1pPr>
              <a:lvl2pPr marL="657316" algn="l" defTabSz="657316" rtl="0" eaLnBrk="1" latinLnBrk="0" hangingPunct="1">
                <a:defRPr sz="2588" kern="1200">
                  <a:solidFill>
                    <a:schemeClr val="tx1"/>
                  </a:solidFill>
                  <a:latin typeface="+mn-lt"/>
                  <a:ea typeface="+mn-ea"/>
                  <a:cs typeface="+mn-cs"/>
                </a:defRPr>
              </a:lvl2pPr>
              <a:lvl3pPr marL="1314633" algn="l" defTabSz="657316" rtl="0" eaLnBrk="1" latinLnBrk="0" hangingPunct="1">
                <a:defRPr sz="2588" kern="1200">
                  <a:solidFill>
                    <a:schemeClr val="tx1"/>
                  </a:solidFill>
                  <a:latin typeface="+mn-lt"/>
                  <a:ea typeface="+mn-ea"/>
                  <a:cs typeface="+mn-cs"/>
                </a:defRPr>
              </a:lvl3pPr>
              <a:lvl4pPr marL="1971949" algn="l" defTabSz="657316" rtl="0" eaLnBrk="1" latinLnBrk="0" hangingPunct="1">
                <a:defRPr sz="2588" kern="1200">
                  <a:solidFill>
                    <a:schemeClr val="tx1"/>
                  </a:solidFill>
                  <a:latin typeface="+mn-lt"/>
                  <a:ea typeface="+mn-ea"/>
                  <a:cs typeface="+mn-cs"/>
                </a:defRPr>
              </a:lvl4pPr>
              <a:lvl5pPr marL="2629266" algn="l" defTabSz="657316" rtl="0" eaLnBrk="1" latinLnBrk="0" hangingPunct="1">
                <a:defRPr sz="2588" kern="1200">
                  <a:solidFill>
                    <a:schemeClr val="tx1"/>
                  </a:solidFill>
                  <a:latin typeface="+mn-lt"/>
                  <a:ea typeface="+mn-ea"/>
                  <a:cs typeface="+mn-cs"/>
                </a:defRPr>
              </a:lvl5pPr>
              <a:lvl6pPr marL="3286582" algn="l" defTabSz="657316" rtl="0" eaLnBrk="1" latinLnBrk="0" hangingPunct="1">
                <a:defRPr sz="2588" kern="1200">
                  <a:solidFill>
                    <a:schemeClr val="tx1"/>
                  </a:solidFill>
                  <a:latin typeface="+mn-lt"/>
                  <a:ea typeface="+mn-ea"/>
                  <a:cs typeface="+mn-cs"/>
                </a:defRPr>
              </a:lvl6pPr>
              <a:lvl7pPr marL="3943899" algn="l" defTabSz="657316" rtl="0" eaLnBrk="1" latinLnBrk="0" hangingPunct="1">
                <a:defRPr sz="2588" kern="1200">
                  <a:solidFill>
                    <a:schemeClr val="tx1"/>
                  </a:solidFill>
                  <a:latin typeface="+mn-lt"/>
                  <a:ea typeface="+mn-ea"/>
                  <a:cs typeface="+mn-cs"/>
                </a:defRPr>
              </a:lvl7pPr>
              <a:lvl8pPr marL="4601215" algn="l" defTabSz="657316" rtl="0" eaLnBrk="1" latinLnBrk="0" hangingPunct="1">
                <a:defRPr sz="2588" kern="1200">
                  <a:solidFill>
                    <a:schemeClr val="tx1"/>
                  </a:solidFill>
                  <a:latin typeface="+mn-lt"/>
                  <a:ea typeface="+mn-ea"/>
                  <a:cs typeface="+mn-cs"/>
                </a:defRPr>
              </a:lvl8pPr>
              <a:lvl9pPr marL="5258532" algn="l" defTabSz="657316" rtl="0" eaLnBrk="1" latinLnBrk="0" hangingPunct="1">
                <a:defRPr sz="2588" kern="1200">
                  <a:solidFill>
                    <a:schemeClr val="tx1"/>
                  </a:solidFill>
                  <a:latin typeface="+mn-lt"/>
                  <a:ea typeface="+mn-ea"/>
                  <a:cs typeface="+mn-cs"/>
                </a:defRPr>
              </a:lvl9pPr>
            </a:lstStyle>
            <a:p>
              <a:pPr algn="ctr"/>
              <a:r>
                <a:rPr lang="en-US" altLang="zh-TW" sz="2400" dirty="0">
                  <a:latin typeface="Times New Roman" panose="02020603050405020304" pitchFamily="18" charset="0"/>
                  <a:cs typeface="Times New Roman" panose="02020603050405020304" pitchFamily="18" charset="0"/>
                </a:rPr>
                <a:t>Over-exposed mask</a:t>
              </a:r>
              <a:endParaRPr lang="zh-TW" altLang="en-US" sz="24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9" name="橢圓 8">
                  <a:extLst>
                    <a:ext uri="{FF2B5EF4-FFF2-40B4-BE49-F238E27FC236}">
                      <a16:creationId xmlns:a16="http://schemas.microsoft.com/office/drawing/2014/main" id="{F2147C49-0694-4AF0-A06A-207BAE0AEBA5}"/>
                    </a:ext>
                  </a:extLst>
                </p:cNvPr>
                <p:cNvSpPr>
                  <a:spLocks noChangeAspect="1"/>
                </p:cNvSpPr>
                <p:nvPr/>
              </p:nvSpPr>
              <p:spPr>
                <a:xfrm>
                  <a:off x="6521957" y="3672587"/>
                  <a:ext cx="313317" cy="313317"/>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657316" rtl="0" eaLnBrk="1" latinLnBrk="0" hangingPunct="1">
                    <a:defRPr sz="2588" kern="1200">
                      <a:solidFill>
                        <a:schemeClr val="dk1"/>
                      </a:solidFill>
                      <a:latin typeface="+mn-lt"/>
                      <a:ea typeface="+mn-ea"/>
                      <a:cs typeface="+mn-cs"/>
                    </a:defRPr>
                  </a:lvl1pPr>
                  <a:lvl2pPr marL="657316" algn="l" defTabSz="657316" rtl="0" eaLnBrk="1" latinLnBrk="0" hangingPunct="1">
                    <a:defRPr sz="2588" kern="1200">
                      <a:solidFill>
                        <a:schemeClr val="dk1"/>
                      </a:solidFill>
                      <a:latin typeface="+mn-lt"/>
                      <a:ea typeface="+mn-ea"/>
                      <a:cs typeface="+mn-cs"/>
                    </a:defRPr>
                  </a:lvl2pPr>
                  <a:lvl3pPr marL="1314633" algn="l" defTabSz="657316" rtl="0" eaLnBrk="1" latinLnBrk="0" hangingPunct="1">
                    <a:defRPr sz="2588" kern="1200">
                      <a:solidFill>
                        <a:schemeClr val="dk1"/>
                      </a:solidFill>
                      <a:latin typeface="+mn-lt"/>
                      <a:ea typeface="+mn-ea"/>
                      <a:cs typeface="+mn-cs"/>
                    </a:defRPr>
                  </a:lvl3pPr>
                  <a:lvl4pPr marL="1971949" algn="l" defTabSz="657316" rtl="0" eaLnBrk="1" latinLnBrk="0" hangingPunct="1">
                    <a:defRPr sz="2588" kern="1200">
                      <a:solidFill>
                        <a:schemeClr val="dk1"/>
                      </a:solidFill>
                      <a:latin typeface="+mn-lt"/>
                      <a:ea typeface="+mn-ea"/>
                      <a:cs typeface="+mn-cs"/>
                    </a:defRPr>
                  </a:lvl4pPr>
                  <a:lvl5pPr marL="2629266" algn="l" defTabSz="657316" rtl="0" eaLnBrk="1" latinLnBrk="0" hangingPunct="1">
                    <a:defRPr sz="2588" kern="1200">
                      <a:solidFill>
                        <a:schemeClr val="dk1"/>
                      </a:solidFill>
                      <a:latin typeface="+mn-lt"/>
                      <a:ea typeface="+mn-ea"/>
                      <a:cs typeface="+mn-cs"/>
                    </a:defRPr>
                  </a:lvl5pPr>
                  <a:lvl6pPr marL="3286582" algn="l" defTabSz="657316" rtl="0" eaLnBrk="1" latinLnBrk="0" hangingPunct="1">
                    <a:defRPr sz="2588" kern="1200">
                      <a:solidFill>
                        <a:schemeClr val="dk1"/>
                      </a:solidFill>
                      <a:latin typeface="+mn-lt"/>
                      <a:ea typeface="+mn-ea"/>
                      <a:cs typeface="+mn-cs"/>
                    </a:defRPr>
                  </a:lvl6pPr>
                  <a:lvl7pPr marL="3943899" algn="l" defTabSz="657316" rtl="0" eaLnBrk="1" latinLnBrk="0" hangingPunct="1">
                    <a:defRPr sz="2588" kern="1200">
                      <a:solidFill>
                        <a:schemeClr val="dk1"/>
                      </a:solidFill>
                      <a:latin typeface="+mn-lt"/>
                      <a:ea typeface="+mn-ea"/>
                      <a:cs typeface="+mn-cs"/>
                    </a:defRPr>
                  </a:lvl7pPr>
                  <a:lvl8pPr marL="4601215" algn="l" defTabSz="657316" rtl="0" eaLnBrk="1" latinLnBrk="0" hangingPunct="1">
                    <a:defRPr sz="2588" kern="1200">
                      <a:solidFill>
                        <a:schemeClr val="dk1"/>
                      </a:solidFill>
                      <a:latin typeface="+mn-lt"/>
                      <a:ea typeface="+mn-ea"/>
                      <a:cs typeface="+mn-cs"/>
                    </a:defRPr>
                  </a:lvl8pPr>
                  <a:lvl9pPr marL="5258532" algn="l" defTabSz="657316" rtl="0" eaLnBrk="1" latinLnBrk="0" hangingPunct="1">
                    <a:defRPr sz="2588" kern="1200">
                      <a:solidFill>
                        <a:schemeClr val="dk1"/>
                      </a:solidFill>
                      <a:latin typeface="+mn-lt"/>
                      <a:ea typeface="+mn-ea"/>
                      <a:cs typeface="+mn-cs"/>
                    </a:defRPr>
                  </a:lvl9pPr>
                </a:lstStyle>
                <a:p>
                  <a:pPr algn="ctr"/>
                  <a14:m>
                    <m:oMathPara xmlns:m="http://schemas.openxmlformats.org/officeDocument/2006/math">
                      <m:oMathParaPr>
                        <m:jc m:val="centerGroup"/>
                      </m:oMathParaPr>
                      <m:oMath xmlns:m="http://schemas.openxmlformats.org/officeDocument/2006/math">
                        <m:r>
                          <a:rPr lang="en-US" altLang="zh-TW" sz="2000" i="1">
                            <a:latin typeface="Cambria Math" charset="0"/>
                          </a:rPr>
                          <m:t> +</m:t>
                        </m:r>
                      </m:oMath>
                    </m:oMathPara>
                  </a14:m>
                  <a:endParaRPr lang="zh-TW" altLang="en-US" sz="2000" dirty="0"/>
                </a:p>
              </p:txBody>
            </p:sp>
          </mc:Choice>
          <mc:Fallback xmlns="">
            <p:sp>
              <p:nvSpPr>
                <p:cNvPr id="9" name="橢圓 8">
                  <a:extLst>
                    <a:ext uri="{FF2B5EF4-FFF2-40B4-BE49-F238E27FC236}">
                      <a16:creationId xmlns:a16="http://schemas.microsoft.com/office/drawing/2014/main" id="{F2147C49-0694-4AF0-A06A-207BAE0AEBA5}"/>
                    </a:ext>
                  </a:extLst>
                </p:cNvPr>
                <p:cNvSpPr>
                  <a:spLocks noRot="1" noChangeAspect="1" noMove="1" noResize="1" noEditPoints="1" noAdjustHandles="1" noChangeArrowheads="1" noChangeShapeType="1" noTextEdit="1"/>
                </p:cNvSpPr>
                <p:nvPr/>
              </p:nvSpPr>
              <p:spPr>
                <a:xfrm>
                  <a:off x="6521957" y="3672587"/>
                  <a:ext cx="313317" cy="313317"/>
                </a:xfrm>
                <a:prstGeom prst="ellipse">
                  <a:avLst/>
                </a:prstGeom>
                <a:blipFill>
                  <a:blip r:embed="rId8"/>
                  <a:stretch>
                    <a:fillRect l="-5556" r="-3704" b="-1818"/>
                  </a:stretch>
                </a:blipFill>
                <a:ln w="19050"/>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 name="橢圓 12">
                  <a:extLst>
                    <a:ext uri="{FF2B5EF4-FFF2-40B4-BE49-F238E27FC236}">
                      <a16:creationId xmlns:a16="http://schemas.microsoft.com/office/drawing/2014/main" id="{C1A21C2E-EC4A-4818-9E7D-FE3FC22FDE1A}"/>
                    </a:ext>
                  </a:extLst>
                </p:cNvPr>
                <p:cNvSpPr>
                  <a:spLocks noChangeAspect="1"/>
                </p:cNvSpPr>
                <p:nvPr/>
              </p:nvSpPr>
              <p:spPr>
                <a:xfrm>
                  <a:off x="5842119" y="3672587"/>
                  <a:ext cx="313317" cy="313317"/>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657316" rtl="0" eaLnBrk="1" latinLnBrk="0" hangingPunct="1">
                    <a:defRPr sz="2588" kern="1200">
                      <a:solidFill>
                        <a:schemeClr val="dk1"/>
                      </a:solidFill>
                      <a:latin typeface="+mn-lt"/>
                      <a:ea typeface="+mn-ea"/>
                      <a:cs typeface="+mn-cs"/>
                    </a:defRPr>
                  </a:lvl1pPr>
                  <a:lvl2pPr marL="657316" algn="l" defTabSz="657316" rtl="0" eaLnBrk="1" latinLnBrk="0" hangingPunct="1">
                    <a:defRPr sz="2588" kern="1200">
                      <a:solidFill>
                        <a:schemeClr val="dk1"/>
                      </a:solidFill>
                      <a:latin typeface="+mn-lt"/>
                      <a:ea typeface="+mn-ea"/>
                      <a:cs typeface="+mn-cs"/>
                    </a:defRPr>
                  </a:lvl2pPr>
                  <a:lvl3pPr marL="1314633" algn="l" defTabSz="657316" rtl="0" eaLnBrk="1" latinLnBrk="0" hangingPunct="1">
                    <a:defRPr sz="2588" kern="1200">
                      <a:solidFill>
                        <a:schemeClr val="dk1"/>
                      </a:solidFill>
                      <a:latin typeface="+mn-lt"/>
                      <a:ea typeface="+mn-ea"/>
                      <a:cs typeface="+mn-cs"/>
                    </a:defRPr>
                  </a:lvl3pPr>
                  <a:lvl4pPr marL="1971949" algn="l" defTabSz="657316" rtl="0" eaLnBrk="1" latinLnBrk="0" hangingPunct="1">
                    <a:defRPr sz="2588" kern="1200">
                      <a:solidFill>
                        <a:schemeClr val="dk1"/>
                      </a:solidFill>
                      <a:latin typeface="+mn-lt"/>
                      <a:ea typeface="+mn-ea"/>
                      <a:cs typeface="+mn-cs"/>
                    </a:defRPr>
                  </a:lvl4pPr>
                  <a:lvl5pPr marL="2629266" algn="l" defTabSz="657316" rtl="0" eaLnBrk="1" latinLnBrk="0" hangingPunct="1">
                    <a:defRPr sz="2588" kern="1200">
                      <a:solidFill>
                        <a:schemeClr val="dk1"/>
                      </a:solidFill>
                      <a:latin typeface="+mn-lt"/>
                      <a:ea typeface="+mn-ea"/>
                      <a:cs typeface="+mn-cs"/>
                    </a:defRPr>
                  </a:lvl5pPr>
                  <a:lvl6pPr marL="3286582" algn="l" defTabSz="657316" rtl="0" eaLnBrk="1" latinLnBrk="0" hangingPunct="1">
                    <a:defRPr sz="2588" kern="1200">
                      <a:solidFill>
                        <a:schemeClr val="dk1"/>
                      </a:solidFill>
                      <a:latin typeface="+mn-lt"/>
                      <a:ea typeface="+mn-ea"/>
                      <a:cs typeface="+mn-cs"/>
                    </a:defRPr>
                  </a:lvl6pPr>
                  <a:lvl7pPr marL="3943899" algn="l" defTabSz="657316" rtl="0" eaLnBrk="1" latinLnBrk="0" hangingPunct="1">
                    <a:defRPr sz="2588" kern="1200">
                      <a:solidFill>
                        <a:schemeClr val="dk1"/>
                      </a:solidFill>
                      <a:latin typeface="+mn-lt"/>
                      <a:ea typeface="+mn-ea"/>
                      <a:cs typeface="+mn-cs"/>
                    </a:defRPr>
                  </a:lvl7pPr>
                  <a:lvl8pPr marL="4601215" algn="l" defTabSz="657316" rtl="0" eaLnBrk="1" latinLnBrk="0" hangingPunct="1">
                    <a:defRPr sz="2588" kern="1200">
                      <a:solidFill>
                        <a:schemeClr val="dk1"/>
                      </a:solidFill>
                      <a:latin typeface="+mn-lt"/>
                      <a:ea typeface="+mn-ea"/>
                      <a:cs typeface="+mn-cs"/>
                    </a:defRPr>
                  </a:lvl8pPr>
                  <a:lvl9pPr marL="5258532" algn="l" defTabSz="657316" rtl="0" eaLnBrk="1" latinLnBrk="0" hangingPunct="1">
                    <a:defRPr sz="2588" kern="1200">
                      <a:solidFill>
                        <a:schemeClr val="dk1"/>
                      </a:solidFill>
                      <a:latin typeface="+mn-lt"/>
                      <a:ea typeface="+mn-ea"/>
                      <a:cs typeface="+mn-cs"/>
                    </a:defRPr>
                  </a:lvl9pPr>
                </a:lstStyle>
                <a:p>
                  <a:pPr algn="just"/>
                  <a14:m>
                    <m:oMathPara xmlns:m="http://schemas.openxmlformats.org/officeDocument/2006/math">
                      <m:oMathParaPr>
                        <m:jc m:val="center"/>
                      </m:oMathParaPr>
                      <m:oMath xmlns:m="http://schemas.openxmlformats.org/officeDocument/2006/math">
                        <m:r>
                          <a:rPr lang="it-IT" altLang="zh-TW" sz="2000" b="0" i="1" smtClean="0">
                            <a:latin typeface="Cambria Math" charset="0"/>
                            <a:ea typeface="Cambria Math" charset="0"/>
                            <a:cs typeface="Cambria Math" charset="0"/>
                          </a:rPr>
                          <m:t>∘</m:t>
                        </m:r>
                      </m:oMath>
                    </m:oMathPara>
                  </a14:m>
                  <a:endParaRPr lang="zh-TW" altLang="en-US" sz="2000" dirty="0"/>
                </a:p>
              </p:txBody>
            </p:sp>
          </mc:Choice>
          <mc:Fallback xmlns="">
            <p:sp>
              <p:nvSpPr>
                <p:cNvPr id="13" name="橢圓 12">
                  <a:extLst>
                    <a:ext uri="{FF2B5EF4-FFF2-40B4-BE49-F238E27FC236}">
                      <a16:creationId xmlns:a16="http://schemas.microsoft.com/office/drawing/2014/main" id="{C1A21C2E-EC4A-4818-9E7D-FE3FC22FDE1A}"/>
                    </a:ext>
                  </a:extLst>
                </p:cNvPr>
                <p:cNvSpPr>
                  <a:spLocks noRot="1" noChangeAspect="1" noMove="1" noResize="1" noEditPoints="1" noAdjustHandles="1" noChangeArrowheads="1" noChangeShapeType="1" noTextEdit="1"/>
                </p:cNvSpPr>
                <p:nvPr/>
              </p:nvSpPr>
              <p:spPr>
                <a:xfrm>
                  <a:off x="5842119" y="3672587"/>
                  <a:ext cx="313317" cy="313317"/>
                </a:xfrm>
                <a:prstGeom prst="ellipse">
                  <a:avLst/>
                </a:prstGeom>
                <a:blipFill>
                  <a:blip r:embed="rId9"/>
                  <a:stretch>
                    <a:fillRect/>
                  </a:stretch>
                </a:blipFill>
                <a:ln w="19050"/>
              </p:spPr>
              <p:txBody>
                <a:bodyPr/>
                <a:lstStyle/>
                <a:p>
                  <a:r>
                    <a:rPr lang="zh-TW" altLang="en-US">
                      <a:noFill/>
                    </a:rPr>
                    <a:t> </a:t>
                  </a:r>
                </a:p>
              </p:txBody>
            </p:sp>
          </mc:Fallback>
        </mc:AlternateContent>
        <p:sp>
          <p:nvSpPr>
            <p:cNvPr id="14" name="Bent Arrow 11">
              <a:extLst>
                <a:ext uri="{FF2B5EF4-FFF2-40B4-BE49-F238E27FC236}">
                  <a16:creationId xmlns:a16="http://schemas.microsoft.com/office/drawing/2014/main" id="{9F0FD3CB-40BE-44DA-B4CE-CA12B0D624EA}"/>
                </a:ext>
              </a:extLst>
            </p:cNvPr>
            <p:cNvSpPr/>
            <p:nvPr/>
          </p:nvSpPr>
          <p:spPr>
            <a:xfrm>
              <a:off x="1100738" y="2193562"/>
              <a:ext cx="1825061" cy="1206085"/>
            </a:xfrm>
            <a:prstGeom prst="bentArrow">
              <a:avLst>
                <a:gd name="adj1" fmla="val 0"/>
                <a:gd name="adj2" fmla="val 1712"/>
                <a:gd name="adj3" fmla="val 3809"/>
                <a:gd name="adj4" fmla="val 56741"/>
              </a:avLst>
            </a:prstGeom>
            <a:solidFill>
              <a:schemeClr val="bg1">
                <a:lumMod val="65000"/>
              </a:schemeClr>
            </a:solid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57316" rtl="0" eaLnBrk="1" latinLnBrk="0" hangingPunct="1">
                <a:defRPr sz="2588" kern="1200">
                  <a:solidFill>
                    <a:schemeClr val="lt1"/>
                  </a:solidFill>
                  <a:latin typeface="+mn-lt"/>
                  <a:ea typeface="+mn-ea"/>
                  <a:cs typeface="+mn-cs"/>
                </a:defRPr>
              </a:lvl1pPr>
              <a:lvl2pPr marL="657316" algn="l" defTabSz="657316" rtl="0" eaLnBrk="1" latinLnBrk="0" hangingPunct="1">
                <a:defRPr sz="2588" kern="1200">
                  <a:solidFill>
                    <a:schemeClr val="lt1"/>
                  </a:solidFill>
                  <a:latin typeface="+mn-lt"/>
                  <a:ea typeface="+mn-ea"/>
                  <a:cs typeface="+mn-cs"/>
                </a:defRPr>
              </a:lvl2pPr>
              <a:lvl3pPr marL="1314633" algn="l" defTabSz="657316" rtl="0" eaLnBrk="1" latinLnBrk="0" hangingPunct="1">
                <a:defRPr sz="2588" kern="1200">
                  <a:solidFill>
                    <a:schemeClr val="lt1"/>
                  </a:solidFill>
                  <a:latin typeface="+mn-lt"/>
                  <a:ea typeface="+mn-ea"/>
                  <a:cs typeface="+mn-cs"/>
                </a:defRPr>
              </a:lvl3pPr>
              <a:lvl4pPr marL="1971949" algn="l" defTabSz="657316" rtl="0" eaLnBrk="1" latinLnBrk="0" hangingPunct="1">
                <a:defRPr sz="2588" kern="1200">
                  <a:solidFill>
                    <a:schemeClr val="lt1"/>
                  </a:solidFill>
                  <a:latin typeface="+mn-lt"/>
                  <a:ea typeface="+mn-ea"/>
                  <a:cs typeface="+mn-cs"/>
                </a:defRPr>
              </a:lvl4pPr>
              <a:lvl5pPr marL="2629266" algn="l" defTabSz="657316" rtl="0" eaLnBrk="1" latinLnBrk="0" hangingPunct="1">
                <a:defRPr sz="2588" kern="1200">
                  <a:solidFill>
                    <a:schemeClr val="lt1"/>
                  </a:solidFill>
                  <a:latin typeface="+mn-lt"/>
                  <a:ea typeface="+mn-ea"/>
                  <a:cs typeface="+mn-cs"/>
                </a:defRPr>
              </a:lvl5pPr>
              <a:lvl6pPr marL="3286582" algn="l" defTabSz="657316" rtl="0" eaLnBrk="1" latinLnBrk="0" hangingPunct="1">
                <a:defRPr sz="2588" kern="1200">
                  <a:solidFill>
                    <a:schemeClr val="lt1"/>
                  </a:solidFill>
                  <a:latin typeface="+mn-lt"/>
                  <a:ea typeface="+mn-ea"/>
                  <a:cs typeface="+mn-cs"/>
                </a:defRPr>
              </a:lvl6pPr>
              <a:lvl7pPr marL="3943899" algn="l" defTabSz="657316" rtl="0" eaLnBrk="1" latinLnBrk="0" hangingPunct="1">
                <a:defRPr sz="2588" kern="1200">
                  <a:solidFill>
                    <a:schemeClr val="lt1"/>
                  </a:solidFill>
                  <a:latin typeface="+mn-lt"/>
                  <a:ea typeface="+mn-ea"/>
                  <a:cs typeface="+mn-cs"/>
                </a:defRPr>
              </a:lvl7pPr>
              <a:lvl8pPr marL="4601215" algn="l" defTabSz="657316" rtl="0" eaLnBrk="1" latinLnBrk="0" hangingPunct="1">
                <a:defRPr sz="2588" kern="1200">
                  <a:solidFill>
                    <a:schemeClr val="lt1"/>
                  </a:solidFill>
                  <a:latin typeface="+mn-lt"/>
                  <a:ea typeface="+mn-ea"/>
                  <a:cs typeface="+mn-cs"/>
                </a:defRPr>
              </a:lvl8pPr>
              <a:lvl9pPr marL="5258532" algn="l" defTabSz="657316" rtl="0" eaLnBrk="1" latinLnBrk="0" hangingPunct="1">
                <a:defRPr sz="2588" kern="1200">
                  <a:solidFill>
                    <a:schemeClr val="lt1"/>
                  </a:solidFill>
                  <a:latin typeface="+mn-lt"/>
                  <a:ea typeface="+mn-ea"/>
                  <a:cs typeface="+mn-cs"/>
                </a:defRPr>
              </a:lvl9pPr>
            </a:lstStyle>
            <a:p>
              <a:pPr algn="ctr"/>
              <a:endParaRPr lang="en-US" sz="2000">
                <a:solidFill>
                  <a:schemeClr val="tx1"/>
                </a:solidFill>
              </a:endParaRPr>
            </a:p>
          </p:txBody>
        </p:sp>
        <p:cxnSp>
          <p:nvCxnSpPr>
            <p:cNvPr id="17" name="Straight Arrow Connector 53">
              <a:extLst>
                <a:ext uri="{FF2B5EF4-FFF2-40B4-BE49-F238E27FC236}">
                  <a16:creationId xmlns:a16="http://schemas.microsoft.com/office/drawing/2014/main" id="{13C9F808-14F8-458A-B111-71DAD29DD0E2}"/>
                </a:ext>
              </a:extLst>
            </p:cNvPr>
            <p:cNvCxnSpPr/>
            <p:nvPr/>
          </p:nvCxnSpPr>
          <p:spPr>
            <a:xfrm>
              <a:off x="5541713" y="3829246"/>
              <a:ext cx="261098" cy="0"/>
            </a:xfrm>
            <a:prstGeom prst="straightConnector1">
              <a:avLst/>
            </a:prstGeom>
            <a:ln w="57150">
              <a:solidFill>
                <a:schemeClr val="bg1">
                  <a:lumMod val="6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54">
              <a:extLst>
                <a:ext uri="{FF2B5EF4-FFF2-40B4-BE49-F238E27FC236}">
                  <a16:creationId xmlns:a16="http://schemas.microsoft.com/office/drawing/2014/main" id="{7B5F75D5-4140-4C6E-A6BB-C6A4A3DEE41A}"/>
                </a:ext>
              </a:extLst>
            </p:cNvPr>
            <p:cNvCxnSpPr/>
            <p:nvPr/>
          </p:nvCxnSpPr>
          <p:spPr>
            <a:xfrm>
              <a:off x="6228280" y="3829246"/>
              <a:ext cx="261098" cy="0"/>
            </a:xfrm>
            <a:prstGeom prst="straightConnector1">
              <a:avLst/>
            </a:prstGeom>
            <a:ln w="57150">
              <a:solidFill>
                <a:schemeClr val="bg1">
                  <a:lumMod val="6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55">
              <a:extLst>
                <a:ext uri="{FF2B5EF4-FFF2-40B4-BE49-F238E27FC236}">
                  <a16:creationId xmlns:a16="http://schemas.microsoft.com/office/drawing/2014/main" id="{2D4DA1D2-8FE3-49DE-AB8B-9F593CB4DD95}"/>
                </a:ext>
              </a:extLst>
            </p:cNvPr>
            <p:cNvCxnSpPr/>
            <p:nvPr/>
          </p:nvCxnSpPr>
          <p:spPr>
            <a:xfrm>
              <a:off x="6893775" y="3829246"/>
              <a:ext cx="261098" cy="0"/>
            </a:xfrm>
            <a:prstGeom prst="straightConnector1">
              <a:avLst/>
            </a:prstGeom>
            <a:ln w="57150">
              <a:solidFill>
                <a:schemeClr val="bg1">
                  <a:lumMod val="6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0" name="Bent Arrow 56">
              <a:extLst>
                <a:ext uri="{FF2B5EF4-FFF2-40B4-BE49-F238E27FC236}">
                  <a16:creationId xmlns:a16="http://schemas.microsoft.com/office/drawing/2014/main" id="{DF66C6C4-FEC0-4122-A312-1F8BC323CD0F}"/>
                </a:ext>
              </a:extLst>
            </p:cNvPr>
            <p:cNvSpPr/>
            <p:nvPr/>
          </p:nvSpPr>
          <p:spPr>
            <a:xfrm rot="5400000">
              <a:off x="4015000" y="1600759"/>
              <a:ext cx="1424777" cy="2610385"/>
            </a:xfrm>
            <a:prstGeom prst="bentArrow">
              <a:avLst>
                <a:gd name="adj1" fmla="val 0"/>
                <a:gd name="adj2" fmla="val 1712"/>
                <a:gd name="adj3" fmla="val 3304"/>
                <a:gd name="adj4" fmla="val 62388"/>
              </a:avLst>
            </a:prstGeom>
            <a:solidFill>
              <a:schemeClr val="bg1">
                <a:lumMod val="65000"/>
              </a:schemeClr>
            </a:solid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57316" rtl="0" eaLnBrk="1" latinLnBrk="0" hangingPunct="1">
                <a:defRPr sz="2588" kern="1200">
                  <a:solidFill>
                    <a:schemeClr val="lt1"/>
                  </a:solidFill>
                  <a:latin typeface="+mn-lt"/>
                  <a:ea typeface="+mn-ea"/>
                  <a:cs typeface="+mn-cs"/>
                </a:defRPr>
              </a:lvl1pPr>
              <a:lvl2pPr marL="657316" algn="l" defTabSz="657316" rtl="0" eaLnBrk="1" latinLnBrk="0" hangingPunct="1">
                <a:defRPr sz="2588" kern="1200">
                  <a:solidFill>
                    <a:schemeClr val="lt1"/>
                  </a:solidFill>
                  <a:latin typeface="+mn-lt"/>
                  <a:ea typeface="+mn-ea"/>
                  <a:cs typeface="+mn-cs"/>
                </a:defRPr>
              </a:lvl2pPr>
              <a:lvl3pPr marL="1314633" algn="l" defTabSz="657316" rtl="0" eaLnBrk="1" latinLnBrk="0" hangingPunct="1">
                <a:defRPr sz="2588" kern="1200">
                  <a:solidFill>
                    <a:schemeClr val="lt1"/>
                  </a:solidFill>
                  <a:latin typeface="+mn-lt"/>
                  <a:ea typeface="+mn-ea"/>
                  <a:cs typeface="+mn-cs"/>
                </a:defRPr>
              </a:lvl3pPr>
              <a:lvl4pPr marL="1971949" algn="l" defTabSz="657316" rtl="0" eaLnBrk="1" latinLnBrk="0" hangingPunct="1">
                <a:defRPr sz="2588" kern="1200">
                  <a:solidFill>
                    <a:schemeClr val="lt1"/>
                  </a:solidFill>
                  <a:latin typeface="+mn-lt"/>
                  <a:ea typeface="+mn-ea"/>
                  <a:cs typeface="+mn-cs"/>
                </a:defRPr>
              </a:lvl4pPr>
              <a:lvl5pPr marL="2629266" algn="l" defTabSz="657316" rtl="0" eaLnBrk="1" latinLnBrk="0" hangingPunct="1">
                <a:defRPr sz="2588" kern="1200">
                  <a:solidFill>
                    <a:schemeClr val="lt1"/>
                  </a:solidFill>
                  <a:latin typeface="+mn-lt"/>
                  <a:ea typeface="+mn-ea"/>
                  <a:cs typeface="+mn-cs"/>
                </a:defRPr>
              </a:lvl5pPr>
              <a:lvl6pPr marL="3286582" algn="l" defTabSz="657316" rtl="0" eaLnBrk="1" latinLnBrk="0" hangingPunct="1">
                <a:defRPr sz="2588" kern="1200">
                  <a:solidFill>
                    <a:schemeClr val="lt1"/>
                  </a:solidFill>
                  <a:latin typeface="+mn-lt"/>
                  <a:ea typeface="+mn-ea"/>
                  <a:cs typeface="+mn-cs"/>
                </a:defRPr>
              </a:lvl6pPr>
              <a:lvl7pPr marL="3943899" algn="l" defTabSz="657316" rtl="0" eaLnBrk="1" latinLnBrk="0" hangingPunct="1">
                <a:defRPr sz="2588" kern="1200">
                  <a:solidFill>
                    <a:schemeClr val="lt1"/>
                  </a:solidFill>
                  <a:latin typeface="+mn-lt"/>
                  <a:ea typeface="+mn-ea"/>
                  <a:cs typeface="+mn-cs"/>
                </a:defRPr>
              </a:lvl7pPr>
              <a:lvl8pPr marL="4601215" algn="l" defTabSz="657316" rtl="0" eaLnBrk="1" latinLnBrk="0" hangingPunct="1">
                <a:defRPr sz="2588" kern="1200">
                  <a:solidFill>
                    <a:schemeClr val="lt1"/>
                  </a:solidFill>
                  <a:latin typeface="+mn-lt"/>
                  <a:ea typeface="+mn-ea"/>
                  <a:cs typeface="+mn-cs"/>
                </a:defRPr>
              </a:lvl8pPr>
              <a:lvl9pPr marL="5258532" algn="l" defTabSz="657316" rtl="0" eaLnBrk="1" latinLnBrk="0" hangingPunct="1">
                <a:defRPr sz="2588" kern="1200">
                  <a:solidFill>
                    <a:schemeClr val="lt1"/>
                  </a:solidFill>
                  <a:latin typeface="+mn-lt"/>
                  <a:ea typeface="+mn-ea"/>
                  <a:cs typeface="+mn-cs"/>
                </a:defRPr>
              </a:lvl9pPr>
            </a:lstStyle>
            <a:p>
              <a:pPr algn="ctr"/>
              <a:endParaRPr lang="en-US" sz="2000">
                <a:solidFill>
                  <a:schemeClr val="tx1"/>
                </a:solidFill>
              </a:endParaRPr>
            </a:p>
          </p:txBody>
        </p:sp>
        <p:pic>
          <p:nvPicPr>
            <p:cNvPr id="21" name="圖片 20">
              <a:extLst>
                <a:ext uri="{FF2B5EF4-FFF2-40B4-BE49-F238E27FC236}">
                  <a16:creationId xmlns:a16="http://schemas.microsoft.com/office/drawing/2014/main" id="{442D3170-6E92-49DD-92CE-D239F7F5F8A9}"/>
                </a:ext>
              </a:extLst>
            </p:cNvPr>
            <p:cNvPicPr>
              <a:picLocks noChangeAspect="1"/>
            </p:cNvPicPr>
            <p:nvPr/>
          </p:nvPicPr>
          <p:blipFill>
            <a:blip r:embed="rId10">
              <a:biLevel thresh="75000"/>
            </a:blip>
            <a:stretch>
              <a:fillRect/>
            </a:stretch>
          </p:blipFill>
          <p:spPr>
            <a:xfrm>
              <a:off x="2961646" y="1651106"/>
              <a:ext cx="1148829" cy="1148829"/>
            </a:xfrm>
            <a:prstGeom prst="rect">
              <a:avLst/>
            </a:prstGeom>
            <a:ln w="76200">
              <a:noFill/>
            </a:ln>
          </p:spPr>
        </p:pic>
        <p:sp>
          <p:nvSpPr>
            <p:cNvPr id="22" name="U-Turn Arrow 13">
              <a:extLst>
                <a:ext uri="{FF2B5EF4-FFF2-40B4-BE49-F238E27FC236}">
                  <a16:creationId xmlns:a16="http://schemas.microsoft.com/office/drawing/2014/main" id="{BA13DA84-3E14-4E00-B452-AB23666550E5}"/>
                </a:ext>
              </a:extLst>
            </p:cNvPr>
            <p:cNvSpPr/>
            <p:nvPr/>
          </p:nvSpPr>
          <p:spPr>
            <a:xfrm flipV="1">
              <a:off x="1100738" y="3762999"/>
              <a:ext cx="5602220" cy="1286291"/>
            </a:xfrm>
            <a:prstGeom prst="uturnArrow">
              <a:avLst>
                <a:gd name="adj1" fmla="val 0"/>
                <a:gd name="adj2" fmla="val 2001"/>
                <a:gd name="adj3" fmla="val 3315"/>
                <a:gd name="adj4" fmla="val 40192"/>
                <a:gd name="adj5" fmla="val 75559"/>
              </a:avLst>
            </a:prstGeom>
            <a:solidFill>
              <a:schemeClr val="bg1">
                <a:lumMod val="65000"/>
              </a:schemeClr>
            </a:solid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57316" rtl="0" eaLnBrk="1" latinLnBrk="0" hangingPunct="1">
                <a:defRPr sz="2588" kern="1200">
                  <a:solidFill>
                    <a:schemeClr val="lt1"/>
                  </a:solidFill>
                  <a:latin typeface="+mn-lt"/>
                  <a:ea typeface="+mn-ea"/>
                  <a:cs typeface="+mn-cs"/>
                </a:defRPr>
              </a:lvl1pPr>
              <a:lvl2pPr marL="657316" algn="l" defTabSz="657316" rtl="0" eaLnBrk="1" latinLnBrk="0" hangingPunct="1">
                <a:defRPr sz="2588" kern="1200">
                  <a:solidFill>
                    <a:schemeClr val="lt1"/>
                  </a:solidFill>
                  <a:latin typeface="+mn-lt"/>
                  <a:ea typeface="+mn-ea"/>
                  <a:cs typeface="+mn-cs"/>
                </a:defRPr>
              </a:lvl2pPr>
              <a:lvl3pPr marL="1314633" algn="l" defTabSz="657316" rtl="0" eaLnBrk="1" latinLnBrk="0" hangingPunct="1">
                <a:defRPr sz="2588" kern="1200">
                  <a:solidFill>
                    <a:schemeClr val="lt1"/>
                  </a:solidFill>
                  <a:latin typeface="+mn-lt"/>
                  <a:ea typeface="+mn-ea"/>
                  <a:cs typeface="+mn-cs"/>
                </a:defRPr>
              </a:lvl3pPr>
              <a:lvl4pPr marL="1971949" algn="l" defTabSz="657316" rtl="0" eaLnBrk="1" latinLnBrk="0" hangingPunct="1">
                <a:defRPr sz="2588" kern="1200">
                  <a:solidFill>
                    <a:schemeClr val="lt1"/>
                  </a:solidFill>
                  <a:latin typeface="+mn-lt"/>
                  <a:ea typeface="+mn-ea"/>
                  <a:cs typeface="+mn-cs"/>
                </a:defRPr>
              </a:lvl4pPr>
              <a:lvl5pPr marL="2629266" algn="l" defTabSz="657316" rtl="0" eaLnBrk="1" latinLnBrk="0" hangingPunct="1">
                <a:defRPr sz="2588" kern="1200">
                  <a:solidFill>
                    <a:schemeClr val="lt1"/>
                  </a:solidFill>
                  <a:latin typeface="+mn-lt"/>
                  <a:ea typeface="+mn-ea"/>
                  <a:cs typeface="+mn-cs"/>
                </a:defRPr>
              </a:lvl5pPr>
              <a:lvl6pPr marL="3286582" algn="l" defTabSz="657316" rtl="0" eaLnBrk="1" latinLnBrk="0" hangingPunct="1">
                <a:defRPr sz="2588" kern="1200">
                  <a:solidFill>
                    <a:schemeClr val="lt1"/>
                  </a:solidFill>
                  <a:latin typeface="+mn-lt"/>
                  <a:ea typeface="+mn-ea"/>
                  <a:cs typeface="+mn-cs"/>
                </a:defRPr>
              </a:lvl6pPr>
              <a:lvl7pPr marL="3943899" algn="l" defTabSz="657316" rtl="0" eaLnBrk="1" latinLnBrk="0" hangingPunct="1">
                <a:defRPr sz="2588" kern="1200">
                  <a:solidFill>
                    <a:schemeClr val="lt1"/>
                  </a:solidFill>
                  <a:latin typeface="+mn-lt"/>
                  <a:ea typeface="+mn-ea"/>
                  <a:cs typeface="+mn-cs"/>
                </a:defRPr>
              </a:lvl7pPr>
              <a:lvl8pPr marL="4601215" algn="l" defTabSz="657316" rtl="0" eaLnBrk="1" latinLnBrk="0" hangingPunct="1">
                <a:defRPr sz="2588" kern="1200">
                  <a:solidFill>
                    <a:schemeClr val="lt1"/>
                  </a:solidFill>
                  <a:latin typeface="+mn-lt"/>
                  <a:ea typeface="+mn-ea"/>
                  <a:cs typeface="+mn-cs"/>
                </a:defRPr>
              </a:lvl8pPr>
              <a:lvl9pPr marL="5258532" algn="l" defTabSz="657316" rtl="0" eaLnBrk="1" latinLnBrk="0" hangingPunct="1">
                <a:defRPr sz="2588" kern="1200">
                  <a:solidFill>
                    <a:schemeClr val="lt1"/>
                  </a:solidFill>
                  <a:latin typeface="+mn-lt"/>
                  <a:ea typeface="+mn-ea"/>
                  <a:cs typeface="+mn-cs"/>
                </a:defRPr>
              </a:lvl9pPr>
            </a:lstStyle>
            <a:p>
              <a:pPr algn="ctr"/>
              <a:endParaRPr lang="en-US" sz="2000">
                <a:solidFill>
                  <a:schemeClr val="tx1"/>
                </a:solidFill>
              </a:endParaRPr>
            </a:p>
          </p:txBody>
        </p:sp>
        <p:pic>
          <p:nvPicPr>
            <p:cNvPr id="34" name="圖片 33">
              <a:extLst>
                <a:ext uri="{FF2B5EF4-FFF2-40B4-BE49-F238E27FC236}">
                  <a16:creationId xmlns:a16="http://schemas.microsoft.com/office/drawing/2014/main" id="{7384D1C3-144E-490C-A26B-0112A4DC812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26346" y="3251698"/>
              <a:ext cx="1149241" cy="1149241"/>
            </a:xfrm>
            <a:prstGeom prst="rect">
              <a:avLst/>
            </a:prstGeom>
          </p:spPr>
        </p:pic>
      </p:grpSp>
      <p:pic>
        <p:nvPicPr>
          <p:cNvPr id="23" name="圖片 22">
            <a:extLst>
              <a:ext uri="{FF2B5EF4-FFF2-40B4-BE49-F238E27FC236}">
                <a16:creationId xmlns:a16="http://schemas.microsoft.com/office/drawing/2014/main" id="{405ADABF-6BC6-4A39-BE32-4A370CDDB372}"/>
              </a:ext>
            </a:extLst>
          </p:cNvPr>
          <p:cNvPicPr>
            <a:picLocks noChangeAspect="1"/>
          </p:cNvPicPr>
          <p:nvPr/>
        </p:nvPicPr>
        <p:blipFill>
          <a:blip r:embed="rId10"/>
          <a:stretch>
            <a:fillRect/>
          </a:stretch>
        </p:blipFill>
        <p:spPr>
          <a:xfrm>
            <a:off x="126055" y="3254831"/>
            <a:ext cx="1148829" cy="1148829"/>
          </a:xfrm>
          <a:prstGeom prst="rect">
            <a:avLst/>
          </a:prstGeom>
        </p:spPr>
      </p:pic>
      <p:sp>
        <p:nvSpPr>
          <p:cNvPr id="24" name="文字方塊 174">
            <a:extLst>
              <a:ext uri="{FF2B5EF4-FFF2-40B4-BE49-F238E27FC236}">
                <a16:creationId xmlns:a16="http://schemas.microsoft.com/office/drawing/2014/main" id="{E7C0F4EA-AB70-4679-B256-0574AF718457}"/>
              </a:ext>
            </a:extLst>
          </p:cNvPr>
          <p:cNvSpPr txBox="1"/>
          <p:nvPr/>
        </p:nvSpPr>
        <p:spPr>
          <a:xfrm>
            <a:off x="-86796" y="4391734"/>
            <a:ext cx="1574532" cy="815160"/>
          </a:xfrm>
          <a:prstGeom prst="rect">
            <a:avLst/>
          </a:prstGeom>
          <a:noFill/>
        </p:spPr>
        <p:txBody>
          <a:bodyPr wrap="square" rtlCol="0">
            <a:spAutoFit/>
          </a:bodyPr>
          <a:lstStyle>
            <a:defPPr>
              <a:defRPr lang="en-US"/>
            </a:defPPr>
            <a:lvl1pPr marL="0" algn="l" defTabSz="657316" rtl="0" eaLnBrk="1" latinLnBrk="0" hangingPunct="1">
              <a:defRPr sz="2588" kern="1200">
                <a:solidFill>
                  <a:schemeClr val="tx1"/>
                </a:solidFill>
                <a:latin typeface="+mn-lt"/>
                <a:ea typeface="+mn-ea"/>
                <a:cs typeface="+mn-cs"/>
              </a:defRPr>
            </a:lvl1pPr>
            <a:lvl2pPr marL="657316" algn="l" defTabSz="657316" rtl="0" eaLnBrk="1" latinLnBrk="0" hangingPunct="1">
              <a:defRPr sz="2588" kern="1200">
                <a:solidFill>
                  <a:schemeClr val="tx1"/>
                </a:solidFill>
                <a:latin typeface="+mn-lt"/>
                <a:ea typeface="+mn-ea"/>
                <a:cs typeface="+mn-cs"/>
              </a:defRPr>
            </a:lvl2pPr>
            <a:lvl3pPr marL="1314633" algn="l" defTabSz="657316" rtl="0" eaLnBrk="1" latinLnBrk="0" hangingPunct="1">
              <a:defRPr sz="2588" kern="1200">
                <a:solidFill>
                  <a:schemeClr val="tx1"/>
                </a:solidFill>
                <a:latin typeface="+mn-lt"/>
                <a:ea typeface="+mn-ea"/>
                <a:cs typeface="+mn-cs"/>
              </a:defRPr>
            </a:lvl3pPr>
            <a:lvl4pPr marL="1971949" algn="l" defTabSz="657316" rtl="0" eaLnBrk="1" latinLnBrk="0" hangingPunct="1">
              <a:defRPr sz="2588" kern="1200">
                <a:solidFill>
                  <a:schemeClr val="tx1"/>
                </a:solidFill>
                <a:latin typeface="+mn-lt"/>
                <a:ea typeface="+mn-ea"/>
                <a:cs typeface="+mn-cs"/>
              </a:defRPr>
            </a:lvl4pPr>
            <a:lvl5pPr marL="2629266" algn="l" defTabSz="657316" rtl="0" eaLnBrk="1" latinLnBrk="0" hangingPunct="1">
              <a:defRPr sz="2588" kern="1200">
                <a:solidFill>
                  <a:schemeClr val="tx1"/>
                </a:solidFill>
                <a:latin typeface="+mn-lt"/>
                <a:ea typeface="+mn-ea"/>
                <a:cs typeface="+mn-cs"/>
              </a:defRPr>
            </a:lvl5pPr>
            <a:lvl6pPr marL="3286582" algn="l" defTabSz="657316" rtl="0" eaLnBrk="1" latinLnBrk="0" hangingPunct="1">
              <a:defRPr sz="2588" kern="1200">
                <a:solidFill>
                  <a:schemeClr val="tx1"/>
                </a:solidFill>
                <a:latin typeface="+mn-lt"/>
                <a:ea typeface="+mn-ea"/>
                <a:cs typeface="+mn-cs"/>
              </a:defRPr>
            </a:lvl6pPr>
            <a:lvl7pPr marL="3943899" algn="l" defTabSz="657316" rtl="0" eaLnBrk="1" latinLnBrk="0" hangingPunct="1">
              <a:defRPr sz="2588" kern="1200">
                <a:solidFill>
                  <a:schemeClr val="tx1"/>
                </a:solidFill>
                <a:latin typeface="+mn-lt"/>
                <a:ea typeface="+mn-ea"/>
                <a:cs typeface="+mn-cs"/>
              </a:defRPr>
            </a:lvl7pPr>
            <a:lvl8pPr marL="4601215" algn="l" defTabSz="657316" rtl="0" eaLnBrk="1" latinLnBrk="0" hangingPunct="1">
              <a:defRPr sz="2588" kern="1200">
                <a:solidFill>
                  <a:schemeClr val="tx1"/>
                </a:solidFill>
                <a:latin typeface="+mn-lt"/>
                <a:ea typeface="+mn-ea"/>
                <a:cs typeface="+mn-cs"/>
              </a:defRPr>
            </a:lvl8pPr>
            <a:lvl9pPr marL="5258532" algn="l" defTabSz="657316" rtl="0" eaLnBrk="1" latinLnBrk="0" hangingPunct="1">
              <a:defRPr sz="2588" kern="1200">
                <a:solidFill>
                  <a:schemeClr val="tx1"/>
                </a:solidFill>
                <a:latin typeface="+mn-lt"/>
                <a:ea typeface="+mn-ea"/>
                <a:cs typeface="+mn-cs"/>
              </a:defRPr>
            </a:lvl9pPr>
          </a:lstStyle>
          <a:p>
            <a:pPr algn="ctr"/>
            <a:r>
              <a:rPr lang="en-US" altLang="zh-TW" sz="2400" dirty="0">
                <a:latin typeface="Times New Roman" panose="02020603050405020304" pitchFamily="18" charset="0"/>
                <a:cs typeface="Times New Roman" panose="02020603050405020304" pitchFamily="18" charset="0"/>
              </a:rPr>
              <a:t>Linear LDR</a:t>
            </a:r>
            <a:endParaRPr lang="zh-TW" alt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0512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576D45F8-7526-4E42-82F9-198ACE4DF3E2}"/>
              </a:ext>
            </a:extLst>
          </p:cNvPr>
          <p:cNvSpPr txBox="1"/>
          <p:nvPr/>
        </p:nvSpPr>
        <p:spPr>
          <a:xfrm>
            <a:off x="4538298" y="0"/>
            <a:ext cx="3115405" cy="584775"/>
          </a:xfrm>
          <a:prstGeom prst="rect">
            <a:avLst/>
          </a:prstGeom>
          <a:noFill/>
        </p:spPr>
        <p:txBody>
          <a:bodyPr wrap="none" rtlCol="0">
            <a:spAutoFit/>
          </a:bodyPr>
          <a:lstStyle/>
          <a:p>
            <a:pPr algn="ctr"/>
            <a:r>
              <a:rPr lang="en-US" altLang="zh-TW" sz="3200" dirty="0">
                <a:solidFill>
                  <a:srgbClr val="002060"/>
                </a:solidFill>
              </a:rPr>
              <a:t>Hallucination-Net</a:t>
            </a:r>
          </a:p>
        </p:txBody>
      </p:sp>
      <p:grpSp>
        <p:nvGrpSpPr>
          <p:cNvPr id="5" name="群組 4">
            <a:extLst>
              <a:ext uri="{FF2B5EF4-FFF2-40B4-BE49-F238E27FC236}">
                <a16:creationId xmlns:a16="http://schemas.microsoft.com/office/drawing/2014/main" id="{E00359BD-0620-4855-9FD3-3510482A2AFF}"/>
              </a:ext>
            </a:extLst>
          </p:cNvPr>
          <p:cNvGrpSpPr/>
          <p:nvPr/>
        </p:nvGrpSpPr>
        <p:grpSpPr>
          <a:xfrm>
            <a:off x="3251284" y="584775"/>
            <a:ext cx="5689433" cy="6081843"/>
            <a:chOff x="6286111" y="584775"/>
            <a:chExt cx="5689433" cy="6081843"/>
          </a:xfrm>
        </p:grpSpPr>
        <p:grpSp>
          <p:nvGrpSpPr>
            <p:cNvPr id="3" name="群組 2">
              <a:extLst>
                <a:ext uri="{FF2B5EF4-FFF2-40B4-BE49-F238E27FC236}">
                  <a16:creationId xmlns:a16="http://schemas.microsoft.com/office/drawing/2014/main" id="{976C712C-F160-4708-829C-6D317FCBF5C6}"/>
                </a:ext>
              </a:extLst>
            </p:cNvPr>
            <p:cNvGrpSpPr>
              <a:grpSpLocks noChangeAspect="1"/>
            </p:cNvGrpSpPr>
            <p:nvPr/>
          </p:nvGrpSpPr>
          <p:grpSpPr>
            <a:xfrm>
              <a:off x="6286111" y="584775"/>
              <a:ext cx="5689433" cy="5721027"/>
              <a:chOff x="7044101" y="1337082"/>
              <a:chExt cx="4328243" cy="4352278"/>
            </a:xfrm>
          </p:grpSpPr>
          <p:pic>
            <p:nvPicPr>
              <p:cNvPr id="10" name="圖片 9">
                <a:extLst>
                  <a:ext uri="{FF2B5EF4-FFF2-40B4-BE49-F238E27FC236}">
                    <a16:creationId xmlns:a16="http://schemas.microsoft.com/office/drawing/2014/main" id="{2A1925C5-D911-4C56-9FB7-B40A4E3C3C51}"/>
                  </a:ext>
                </a:extLst>
              </p:cNvPr>
              <p:cNvPicPr>
                <a:picLocks noChangeAspect="1"/>
              </p:cNvPicPr>
              <p:nvPr/>
            </p:nvPicPr>
            <p:blipFill rotWithShape="1">
              <a:blip r:embed="rId3"/>
              <a:srcRect r="75241" b="34839"/>
              <a:stretch/>
            </p:blipFill>
            <p:spPr>
              <a:xfrm>
                <a:off x="7044101" y="1337082"/>
                <a:ext cx="1426131" cy="4352278"/>
              </a:xfrm>
              <a:prstGeom prst="rect">
                <a:avLst/>
              </a:prstGeom>
            </p:spPr>
          </p:pic>
          <p:pic>
            <p:nvPicPr>
              <p:cNvPr id="12" name="圖片 11">
                <a:extLst>
                  <a:ext uri="{FF2B5EF4-FFF2-40B4-BE49-F238E27FC236}">
                    <a16:creationId xmlns:a16="http://schemas.microsoft.com/office/drawing/2014/main" id="{A08575C1-6EC5-42C3-80A2-8D90F59DDC4D}"/>
                  </a:ext>
                </a:extLst>
              </p:cNvPr>
              <p:cNvPicPr>
                <a:picLocks noChangeAspect="1"/>
              </p:cNvPicPr>
              <p:nvPr/>
            </p:nvPicPr>
            <p:blipFill rotWithShape="1">
              <a:blip r:embed="rId3"/>
              <a:srcRect l="49825" b="34839"/>
              <a:stretch/>
            </p:blipFill>
            <p:spPr>
              <a:xfrm>
                <a:off x="8482264" y="1337082"/>
                <a:ext cx="2890080" cy="4352278"/>
              </a:xfrm>
              <a:prstGeom prst="rect">
                <a:avLst/>
              </a:prstGeom>
            </p:spPr>
          </p:pic>
        </p:grpSp>
        <p:sp>
          <p:nvSpPr>
            <p:cNvPr id="17" name="文字方塊 16">
              <a:extLst>
                <a:ext uri="{FF2B5EF4-FFF2-40B4-BE49-F238E27FC236}">
                  <a16:creationId xmlns:a16="http://schemas.microsoft.com/office/drawing/2014/main" id="{739FBDB1-1F92-4709-8058-BE30BE6287F4}"/>
                </a:ext>
              </a:extLst>
            </p:cNvPr>
            <p:cNvSpPr txBox="1"/>
            <p:nvPr/>
          </p:nvSpPr>
          <p:spPr>
            <a:xfrm>
              <a:off x="6884627" y="6297286"/>
              <a:ext cx="684803" cy="369332"/>
            </a:xfrm>
            <a:prstGeom prst="rect">
              <a:avLst/>
            </a:prstGeom>
            <a:noFill/>
          </p:spPr>
          <p:txBody>
            <a:bodyPr wrap="none" rtlCol="0">
              <a:spAutoFit/>
            </a:bodyPr>
            <a:lstStyle/>
            <a:p>
              <a:r>
                <a:rPr lang="en-US" altLang="zh-TW" dirty="0">
                  <a:latin typeface="Times New Roman" panose="02020603050405020304" pitchFamily="18" charset="0"/>
                  <a:cs typeface="Times New Roman" panose="02020603050405020304" pitchFamily="18" charset="0"/>
                </a:rPr>
                <a:t>Input</a:t>
              </a:r>
              <a:endParaRPr lang="zh-TW" altLang="en-US" dirty="0">
                <a:latin typeface="Times New Roman" panose="02020603050405020304" pitchFamily="18" charset="0"/>
                <a:cs typeface="Times New Roman" panose="02020603050405020304" pitchFamily="18" charset="0"/>
              </a:endParaRPr>
            </a:p>
          </p:txBody>
        </p:sp>
        <p:sp>
          <p:nvSpPr>
            <p:cNvPr id="18" name="文字方塊 17">
              <a:extLst>
                <a:ext uri="{FF2B5EF4-FFF2-40B4-BE49-F238E27FC236}">
                  <a16:creationId xmlns:a16="http://schemas.microsoft.com/office/drawing/2014/main" id="{9FC9AF47-496E-4C64-9EE4-FE9E644700A3}"/>
                </a:ext>
              </a:extLst>
            </p:cNvPr>
            <p:cNvSpPr txBox="1"/>
            <p:nvPr/>
          </p:nvSpPr>
          <p:spPr>
            <a:xfrm>
              <a:off x="8831454" y="6297286"/>
              <a:ext cx="633507" cy="369332"/>
            </a:xfrm>
            <a:prstGeom prst="rect">
              <a:avLst/>
            </a:prstGeom>
            <a:noFill/>
          </p:spPr>
          <p:txBody>
            <a:bodyPr wrap="none" rtlCol="0">
              <a:spAutoFit/>
            </a:bodyPr>
            <a:lstStyle/>
            <a:p>
              <a:r>
                <a:rPr lang="en-US" altLang="zh-TW" dirty="0">
                  <a:latin typeface="Times New Roman" panose="02020603050405020304" pitchFamily="18" charset="0"/>
                  <a:cs typeface="Times New Roman" panose="02020603050405020304" pitchFamily="18" charset="0"/>
                </a:rPr>
                <a:t>Ours</a:t>
              </a:r>
              <a:endParaRPr lang="zh-TW" altLang="en-US" dirty="0">
                <a:latin typeface="Times New Roman" panose="02020603050405020304" pitchFamily="18" charset="0"/>
                <a:cs typeface="Times New Roman" panose="02020603050405020304" pitchFamily="18" charset="0"/>
              </a:endParaRPr>
            </a:p>
          </p:txBody>
        </p:sp>
        <p:sp>
          <p:nvSpPr>
            <p:cNvPr id="19" name="文字方塊 18">
              <a:extLst>
                <a:ext uri="{FF2B5EF4-FFF2-40B4-BE49-F238E27FC236}">
                  <a16:creationId xmlns:a16="http://schemas.microsoft.com/office/drawing/2014/main" id="{C5DFEE8F-38CA-401A-BF3E-82E8D7AD09A4}"/>
                </a:ext>
              </a:extLst>
            </p:cNvPr>
            <p:cNvSpPr txBox="1"/>
            <p:nvPr/>
          </p:nvSpPr>
          <p:spPr>
            <a:xfrm>
              <a:off x="10288127" y="6297286"/>
              <a:ext cx="1442511" cy="369332"/>
            </a:xfrm>
            <a:prstGeom prst="rect">
              <a:avLst/>
            </a:prstGeom>
            <a:noFill/>
          </p:spPr>
          <p:txBody>
            <a:bodyPr wrap="none" rtlCol="0">
              <a:spAutoFit/>
            </a:bodyPr>
            <a:lstStyle/>
            <a:p>
              <a:r>
                <a:rPr lang="en-US" altLang="zh-TW" dirty="0">
                  <a:latin typeface="Times New Roman" panose="02020603050405020304" pitchFamily="18" charset="0"/>
                  <a:cs typeface="Times New Roman" panose="02020603050405020304" pitchFamily="18" charset="0"/>
                </a:rPr>
                <a:t>Ground-truth</a:t>
              </a:r>
              <a:endParaRPr lang="zh-TW" altLang="en-US"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5450202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直線單箭頭接點 30">
            <a:extLst>
              <a:ext uri="{FF2B5EF4-FFF2-40B4-BE49-F238E27FC236}">
                <a16:creationId xmlns:a16="http://schemas.microsoft.com/office/drawing/2014/main" id="{CE679241-6297-4F1A-92E6-6FDE227172AE}"/>
              </a:ext>
            </a:extLst>
          </p:cNvPr>
          <p:cNvCxnSpPr>
            <a:cxnSpLocks/>
            <a:stCxn id="45" idx="3"/>
            <a:endCxn id="33" idx="1"/>
          </p:cNvCxnSpPr>
          <p:nvPr/>
        </p:nvCxnSpPr>
        <p:spPr>
          <a:xfrm flipV="1">
            <a:off x="1531545" y="5221943"/>
            <a:ext cx="171142" cy="1"/>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2" name="矩形 31">
            <a:extLst>
              <a:ext uri="{FF2B5EF4-FFF2-40B4-BE49-F238E27FC236}">
                <a16:creationId xmlns:a16="http://schemas.microsoft.com/office/drawing/2014/main" id="{029DFEA1-1F79-4C63-8782-B45D7686D9BD}"/>
              </a:ext>
            </a:extLst>
          </p:cNvPr>
          <p:cNvSpPr/>
          <p:nvPr/>
        </p:nvSpPr>
        <p:spPr>
          <a:xfrm>
            <a:off x="4639456" y="3511610"/>
            <a:ext cx="1526400" cy="73152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611551" rtl="0" eaLnBrk="1" latinLnBrk="0" hangingPunct="1">
              <a:defRPr sz="2408" kern="1200">
                <a:solidFill>
                  <a:schemeClr val="dk1"/>
                </a:solidFill>
                <a:latin typeface="+mn-lt"/>
                <a:ea typeface="+mn-ea"/>
                <a:cs typeface="+mn-cs"/>
              </a:defRPr>
            </a:lvl1pPr>
            <a:lvl2pPr marL="611551" algn="l" defTabSz="611551" rtl="0" eaLnBrk="1" latinLnBrk="0" hangingPunct="1">
              <a:defRPr sz="2408" kern="1200">
                <a:solidFill>
                  <a:schemeClr val="dk1"/>
                </a:solidFill>
                <a:latin typeface="+mn-lt"/>
                <a:ea typeface="+mn-ea"/>
                <a:cs typeface="+mn-cs"/>
              </a:defRPr>
            </a:lvl2pPr>
            <a:lvl3pPr marL="1223101" algn="l" defTabSz="611551" rtl="0" eaLnBrk="1" latinLnBrk="0" hangingPunct="1">
              <a:defRPr sz="2408" kern="1200">
                <a:solidFill>
                  <a:schemeClr val="dk1"/>
                </a:solidFill>
                <a:latin typeface="+mn-lt"/>
                <a:ea typeface="+mn-ea"/>
                <a:cs typeface="+mn-cs"/>
              </a:defRPr>
            </a:lvl3pPr>
            <a:lvl4pPr marL="1834652" algn="l" defTabSz="611551" rtl="0" eaLnBrk="1" latinLnBrk="0" hangingPunct="1">
              <a:defRPr sz="2408" kern="1200">
                <a:solidFill>
                  <a:schemeClr val="dk1"/>
                </a:solidFill>
                <a:latin typeface="+mn-lt"/>
                <a:ea typeface="+mn-ea"/>
                <a:cs typeface="+mn-cs"/>
              </a:defRPr>
            </a:lvl4pPr>
            <a:lvl5pPr marL="2446203" algn="l" defTabSz="611551" rtl="0" eaLnBrk="1" latinLnBrk="0" hangingPunct="1">
              <a:defRPr sz="2408" kern="1200">
                <a:solidFill>
                  <a:schemeClr val="dk1"/>
                </a:solidFill>
                <a:latin typeface="+mn-lt"/>
                <a:ea typeface="+mn-ea"/>
                <a:cs typeface="+mn-cs"/>
              </a:defRPr>
            </a:lvl5pPr>
            <a:lvl6pPr marL="3057754" algn="l" defTabSz="611551" rtl="0" eaLnBrk="1" latinLnBrk="0" hangingPunct="1">
              <a:defRPr sz="2408" kern="1200">
                <a:solidFill>
                  <a:schemeClr val="dk1"/>
                </a:solidFill>
                <a:latin typeface="+mn-lt"/>
                <a:ea typeface="+mn-ea"/>
                <a:cs typeface="+mn-cs"/>
              </a:defRPr>
            </a:lvl6pPr>
            <a:lvl7pPr marL="3669304" algn="l" defTabSz="611551" rtl="0" eaLnBrk="1" latinLnBrk="0" hangingPunct="1">
              <a:defRPr sz="2408" kern="1200">
                <a:solidFill>
                  <a:schemeClr val="dk1"/>
                </a:solidFill>
                <a:latin typeface="+mn-lt"/>
                <a:ea typeface="+mn-ea"/>
                <a:cs typeface="+mn-cs"/>
              </a:defRPr>
            </a:lvl7pPr>
            <a:lvl8pPr marL="4280855" algn="l" defTabSz="611551" rtl="0" eaLnBrk="1" latinLnBrk="0" hangingPunct="1">
              <a:defRPr sz="2408" kern="1200">
                <a:solidFill>
                  <a:schemeClr val="dk1"/>
                </a:solidFill>
                <a:latin typeface="+mn-lt"/>
                <a:ea typeface="+mn-ea"/>
                <a:cs typeface="+mn-cs"/>
              </a:defRPr>
            </a:lvl8pPr>
            <a:lvl9pPr marL="4892406" algn="l" defTabSz="611551" rtl="0" eaLnBrk="1" latinLnBrk="0" hangingPunct="1">
              <a:defRPr sz="2408" kern="1200">
                <a:solidFill>
                  <a:schemeClr val="dk1"/>
                </a:solidFill>
                <a:latin typeface="+mn-lt"/>
                <a:ea typeface="+mn-ea"/>
                <a:cs typeface="+mn-cs"/>
              </a:defRPr>
            </a:lvl9pPr>
          </a:lstStyle>
          <a:p>
            <a:pPr algn="ctr"/>
            <a:r>
              <a:rPr lang="en-US" altLang="zh-TW" sz="1800" dirty="0">
                <a:latin typeface="Times New Roman" panose="02020603050405020304" pitchFamily="18" charset="0"/>
                <a:cs typeface="Times New Roman" panose="02020603050405020304" pitchFamily="18" charset="0"/>
              </a:rPr>
              <a:t>Linearization-Net</a:t>
            </a:r>
            <a:endParaRPr lang="zh-TW" altLang="en-US" sz="1800" dirty="0">
              <a:latin typeface="Times New Roman" panose="02020603050405020304" pitchFamily="18" charset="0"/>
              <a:cs typeface="Times New Roman" panose="02020603050405020304" pitchFamily="18" charset="0"/>
            </a:endParaRPr>
          </a:p>
        </p:txBody>
      </p:sp>
      <p:sp>
        <p:nvSpPr>
          <p:cNvPr id="33" name="矩形 32">
            <a:extLst>
              <a:ext uri="{FF2B5EF4-FFF2-40B4-BE49-F238E27FC236}">
                <a16:creationId xmlns:a16="http://schemas.microsoft.com/office/drawing/2014/main" id="{42243BE9-0001-463E-8E2B-5FFAD941BEE6}"/>
              </a:ext>
            </a:extLst>
          </p:cNvPr>
          <p:cNvSpPr/>
          <p:nvPr/>
        </p:nvSpPr>
        <p:spPr>
          <a:xfrm>
            <a:off x="1702687" y="4856183"/>
            <a:ext cx="1728000" cy="73152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611551" rtl="0" eaLnBrk="1" latinLnBrk="0" hangingPunct="1">
              <a:defRPr sz="2408" kern="1200">
                <a:solidFill>
                  <a:schemeClr val="dk1"/>
                </a:solidFill>
                <a:latin typeface="+mn-lt"/>
                <a:ea typeface="+mn-ea"/>
                <a:cs typeface="+mn-cs"/>
              </a:defRPr>
            </a:lvl1pPr>
            <a:lvl2pPr marL="611551" algn="l" defTabSz="611551" rtl="0" eaLnBrk="1" latinLnBrk="0" hangingPunct="1">
              <a:defRPr sz="2408" kern="1200">
                <a:solidFill>
                  <a:schemeClr val="dk1"/>
                </a:solidFill>
                <a:latin typeface="+mn-lt"/>
                <a:ea typeface="+mn-ea"/>
                <a:cs typeface="+mn-cs"/>
              </a:defRPr>
            </a:lvl2pPr>
            <a:lvl3pPr marL="1223101" algn="l" defTabSz="611551" rtl="0" eaLnBrk="1" latinLnBrk="0" hangingPunct="1">
              <a:defRPr sz="2408" kern="1200">
                <a:solidFill>
                  <a:schemeClr val="dk1"/>
                </a:solidFill>
                <a:latin typeface="+mn-lt"/>
                <a:ea typeface="+mn-ea"/>
                <a:cs typeface="+mn-cs"/>
              </a:defRPr>
            </a:lvl3pPr>
            <a:lvl4pPr marL="1834652" algn="l" defTabSz="611551" rtl="0" eaLnBrk="1" latinLnBrk="0" hangingPunct="1">
              <a:defRPr sz="2408" kern="1200">
                <a:solidFill>
                  <a:schemeClr val="dk1"/>
                </a:solidFill>
                <a:latin typeface="+mn-lt"/>
                <a:ea typeface="+mn-ea"/>
                <a:cs typeface="+mn-cs"/>
              </a:defRPr>
            </a:lvl4pPr>
            <a:lvl5pPr marL="2446203" algn="l" defTabSz="611551" rtl="0" eaLnBrk="1" latinLnBrk="0" hangingPunct="1">
              <a:defRPr sz="2408" kern="1200">
                <a:solidFill>
                  <a:schemeClr val="dk1"/>
                </a:solidFill>
                <a:latin typeface="+mn-lt"/>
                <a:ea typeface="+mn-ea"/>
                <a:cs typeface="+mn-cs"/>
              </a:defRPr>
            </a:lvl5pPr>
            <a:lvl6pPr marL="3057754" algn="l" defTabSz="611551" rtl="0" eaLnBrk="1" latinLnBrk="0" hangingPunct="1">
              <a:defRPr sz="2408" kern="1200">
                <a:solidFill>
                  <a:schemeClr val="dk1"/>
                </a:solidFill>
                <a:latin typeface="+mn-lt"/>
                <a:ea typeface="+mn-ea"/>
                <a:cs typeface="+mn-cs"/>
              </a:defRPr>
            </a:lvl6pPr>
            <a:lvl7pPr marL="3669304" algn="l" defTabSz="611551" rtl="0" eaLnBrk="1" latinLnBrk="0" hangingPunct="1">
              <a:defRPr sz="2408" kern="1200">
                <a:solidFill>
                  <a:schemeClr val="dk1"/>
                </a:solidFill>
                <a:latin typeface="+mn-lt"/>
                <a:ea typeface="+mn-ea"/>
                <a:cs typeface="+mn-cs"/>
              </a:defRPr>
            </a:lvl7pPr>
            <a:lvl8pPr marL="4280855" algn="l" defTabSz="611551" rtl="0" eaLnBrk="1" latinLnBrk="0" hangingPunct="1">
              <a:defRPr sz="2408" kern="1200">
                <a:solidFill>
                  <a:schemeClr val="dk1"/>
                </a:solidFill>
                <a:latin typeface="+mn-lt"/>
                <a:ea typeface="+mn-ea"/>
                <a:cs typeface="+mn-cs"/>
              </a:defRPr>
            </a:lvl8pPr>
            <a:lvl9pPr marL="4892406" algn="l" defTabSz="611551" rtl="0" eaLnBrk="1" latinLnBrk="0" hangingPunct="1">
              <a:defRPr sz="2408" kern="1200">
                <a:solidFill>
                  <a:schemeClr val="dk1"/>
                </a:solidFill>
                <a:latin typeface="+mn-lt"/>
                <a:ea typeface="+mn-ea"/>
                <a:cs typeface="+mn-cs"/>
              </a:defRPr>
            </a:lvl9pPr>
          </a:lstStyle>
          <a:p>
            <a:pPr algn="ctr"/>
            <a:r>
              <a:rPr lang="en-US" altLang="zh-TW" sz="1800" dirty="0">
                <a:solidFill>
                  <a:schemeClr val="tx1"/>
                </a:solidFill>
                <a:latin typeface="Times New Roman" panose="02020603050405020304" pitchFamily="18" charset="0"/>
                <a:cs typeface="Times New Roman" panose="02020603050405020304" pitchFamily="18" charset="0"/>
              </a:rPr>
              <a:t>Dequantization-Net</a:t>
            </a:r>
            <a:endParaRPr lang="zh-TW" altLang="en-US" sz="1800" dirty="0">
              <a:solidFill>
                <a:schemeClr val="tx1"/>
              </a:solidFill>
              <a:latin typeface="Times New Roman" panose="02020603050405020304" pitchFamily="18" charset="0"/>
              <a:cs typeface="Times New Roman" panose="02020603050405020304" pitchFamily="18" charset="0"/>
            </a:endParaRPr>
          </a:p>
        </p:txBody>
      </p:sp>
      <p:sp>
        <p:nvSpPr>
          <p:cNvPr id="34" name="矩形 33">
            <a:extLst>
              <a:ext uri="{FF2B5EF4-FFF2-40B4-BE49-F238E27FC236}">
                <a16:creationId xmlns:a16="http://schemas.microsoft.com/office/drawing/2014/main" id="{A894B692-47AE-42DA-9B04-193F89CE389B}"/>
              </a:ext>
            </a:extLst>
          </p:cNvPr>
          <p:cNvSpPr/>
          <p:nvPr/>
        </p:nvSpPr>
        <p:spPr>
          <a:xfrm>
            <a:off x="7368678" y="4847061"/>
            <a:ext cx="1555200" cy="73152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611551" rtl="0" eaLnBrk="1" latinLnBrk="0" hangingPunct="1">
              <a:defRPr sz="2408" kern="1200">
                <a:solidFill>
                  <a:schemeClr val="dk1"/>
                </a:solidFill>
                <a:latin typeface="+mn-lt"/>
                <a:ea typeface="+mn-ea"/>
                <a:cs typeface="+mn-cs"/>
              </a:defRPr>
            </a:lvl1pPr>
            <a:lvl2pPr marL="611551" algn="l" defTabSz="611551" rtl="0" eaLnBrk="1" latinLnBrk="0" hangingPunct="1">
              <a:defRPr sz="2408" kern="1200">
                <a:solidFill>
                  <a:schemeClr val="dk1"/>
                </a:solidFill>
                <a:latin typeface="+mn-lt"/>
                <a:ea typeface="+mn-ea"/>
                <a:cs typeface="+mn-cs"/>
              </a:defRPr>
            </a:lvl2pPr>
            <a:lvl3pPr marL="1223101" algn="l" defTabSz="611551" rtl="0" eaLnBrk="1" latinLnBrk="0" hangingPunct="1">
              <a:defRPr sz="2408" kern="1200">
                <a:solidFill>
                  <a:schemeClr val="dk1"/>
                </a:solidFill>
                <a:latin typeface="+mn-lt"/>
                <a:ea typeface="+mn-ea"/>
                <a:cs typeface="+mn-cs"/>
              </a:defRPr>
            </a:lvl3pPr>
            <a:lvl4pPr marL="1834652" algn="l" defTabSz="611551" rtl="0" eaLnBrk="1" latinLnBrk="0" hangingPunct="1">
              <a:defRPr sz="2408" kern="1200">
                <a:solidFill>
                  <a:schemeClr val="dk1"/>
                </a:solidFill>
                <a:latin typeface="+mn-lt"/>
                <a:ea typeface="+mn-ea"/>
                <a:cs typeface="+mn-cs"/>
              </a:defRPr>
            </a:lvl4pPr>
            <a:lvl5pPr marL="2446203" algn="l" defTabSz="611551" rtl="0" eaLnBrk="1" latinLnBrk="0" hangingPunct="1">
              <a:defRPr sz="2408" kern="1200">
                <a:solidFill>
                  <a:schemeClr val="dk1"/>
                </a:solidFill>
                <a:latin typeface="+mn-lt"/>
                <a:ea typeface="+mn-ea"/>
                <a:cs typeface="+mn-cs"/>
              </a:defRPr>
            </a:lvl5pPr>
            <a:lvl6pPr marL="3057754" algn="l" defTabSz="611551" rtl="0" eaLnBrk="1" latinLnBrk="0" hangingPunct="1">
              <a:defRPr sz="2408" kern="1200">
                <a:solidFill>
                  <a:schemeClr val="dk1"/>
                </a:solidFill>
                <a:latin typeface="+mn-lt"/>
                <a:ea typeface="+mn-ea"/>
                <a:cs typeface="+mn-cs"/>
              </a:defRPr>
            </a:lvl6pPr>
            <a:lvl7pPr marL="3669304" algn="l" defTabSz="611551" rtl="0" eaLnBrk="1" latinLnBrk="0" hangingPunct="1">
              <a:defRPr sz="2408" kern="1200">
                <a:solidFill>
                  <a:schemeClr val="dk1"/>
                </a:solidFill>
                <a:latin typeface="+mn-lt"/>
                <a:ea typeface="+mn-ea"/>
                <a:cs typeface="+mn-cs"/>
              </a:defRPr>
            </a:lvl7pPr>
            <a:lvl8pPr marL="4280855" algn="l" defTabSz="611551" rtl="0" eaLnBrk="1" latinLnBrk="0" hangingPunct="1">
              <a:defRPr sz="2408" kern="1200">
                <a:solidFill>
                  <a:schemeClr val="dk1"/>
                </a:solidFill>
                <a:latin typeface="+mn-lt"/>
                <a:ea typeface="+mn-ea"/>
                <a:cs typeface="+mn-cs"/>
              </a:defRPr>
            </a:lvl8pPr>
            <a:lvl9pPr marL="4892406" algn="l" defTabSz="611551" rtl="0" eaLnBrk="1" latinLnBrk="0" hangingPunct="1">
              <a:defRPr sz="2408" kern="1200">
                <a:solidFill>
                  <a:schemeClr val="dk1"/>
                </a:solidFill>
                <a:latin typeface="+mn-lt"/>
                <a:ea typeface="+mn-ea"/>
                <a:cs typeface="+mn-cs"/>
              </a:defRPr>
            </a:lvl9pPr>
          </a:lstStyle>
          <a:p>
            <a:pPr algn="ctr"/>
            <a:r>
              <a:rPr lang="en-US" altLang="zh-TW" sz="1800" dirty="0">
                <a:latin typeface="Times New Roman" panose="02020603050405020304" pitchFamily="18" charset="0"/>
                <a:cs typeface="Times New Roman" panose="02020603050405020304" pitchFamily="18" charset="0"/>
              </a:rPr>
              <a:t>Hallucination-Net</a:t>
            </a:r>
            <a:endParaRPr lang="zh-TW" altLang="en-US" sz="1800" dirty="0">
              <a:latin typeface="Times New Roman" panose="02020603050405020304" pitchFamily="18" charset="0"/>
              <a:cs typeface="Times New Roman" panose="02020603050405020304" pitchFamily="18" charset="0"/>
            </a:endParaRPr>
          </a:p>
        </p:txBody>
      </p:sp>
      <p:sp>
        <p:nvSpPr>
          <p:cNvPr id="35" name="文字方塊 15">
            <a:extLst>
              <a:ext uri="{FF2B5EF4-FFF2-40B4-BE49-F238E27FC236}">
                <a16:creationId xmlns:a16="http://schemas.microsoft.com/office/drawing/2014/main" id="{63E1BECF-0742-4299-A558-8E655FDE7D6D}"/>
              </a:ext>
            </a:extLst>
          </p:cNvPr>
          <p:cNvSpPr txBox="1"/>
          <p:nvPr/>
        </p:nvSpPr>
        <p:spPr>
          <a:xfrm>
            <a:off x="8671787" y="3706676"/>
            <a:ext cx="1535420" cy="646331"/>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Over-exposed</a:t>
            </a:r>
          </a:p>
          <a:p>
            <a:pPr algn="ctr"/>
            <a:r>
              <a:rPr lang="en-US" altLang="zh-TW" sz="1800" b="1" dirty="0">
                <a:solidFill>
                  <a:srgbClr val="002060"/>
                </a:solidFill>
                <a:latin typeface="Times New Roman" panose="02020603050405020304" pitchFamily="18" charset="0"/>
                <a:cs typeface="Times New Roman" panose="02020603050405020304" pitchFamily="18" charset="0"/>
              </a:rPr>
              <a:t>mask</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cxnSp>
        <p:nvCxnSpPr>
          <p:cNvPr id="36" name="直線單箭頭接點 35">
            <a:extLst>
              <a:ext uri="{FF2B5EF4-FFF2-40B4-BE49-F238E27FC236}">
                <a16:creationId xmlns:a16="http://schemas.microsoft.com/office/drawing/2014/main" id="{CE679241-6297-4F1A-92E6-6FDE227172AE}"/>
              </a:ext>
            </a:extLst>
          </p:cNvPr>
          <p:cNvCxnSpPr>
            <a:cxnSpLocks/>
          </p:cNvCxnSpPr>
          <p:nvPr/>
        </p:nvCxnSpPr>
        <p:spPr>
          <a:xfrm>
            <a:off x="3718613" y="5212821"/>
            <a:ext cx="416966"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單箭頭接點 36">
            <a:extLst>
              <a:ext uri="{FF2B5EF4-FFF2-40B4-BE49-F238E27FC236}">
                <a16:creationId xmlns:a16="http://schemas.microsoft.com/office/drawing/2014/main" id="{CE679241-6297-4F1A-92E6-6FDE227172AE}"/>
              </a:ext>
            </a:extLst>
          </p:cNvPr>
          <p:cNvCxnSpPr>
            <a:cxnSpLocks/>
          </p:cNvCxnSpPr>
          <p:nvPr/>
        </p:nvCxnSpPr>
        <p:spPr>
          <a:xfrm>
            <a:off x="5093196" y="5212821"/>
            <a:ext cx="416966" cy="1"/>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線單箭頭接點 37">
            <a:extLst>
              <a:ext uri="{FF2B5EF4-FFF2-40B4-BE49-F238E27FC236}">
                <a16:creationId xmlns:a16="http://schemas.microsoft.com/office/drawing/2014/main" id="{CE679241-6297-4F1A-92E6-6FDE227172AE}"/>
              </a:ext>
            </a:extLst>
          </p:cNvPr>
          <p:cNvCxnSpPr>
            <a:cxnSpLocks/>
            <a:stCxn id="51" idx="3"/>
            <a:endCxn id="34" idx="1"/>
          </p:cNvCxnSpPr>
          <p:nvPr/>
        </p:nvCxnSpPr>
        <p:spPr>
          <a:xfrm>
            <a:off x="7191588" y="5212821"/>
            <a:ext cx="177090"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1" name="Bent Arrow 39">
            <a:extLst>
              <a:ext uri="{FF2B5EF4-FFF2-40B4-BE49-F238E27FC236}">
                <a16:creationId xmlns:a16="http://schemas.microsoft.com/office/drawing/2014/main" id="{47BA98B7-7338-4607-9BA0-36684CE28080}"/>
              </a:ext>
            </a:extLst>
          </p:cNvPr>
          <p:cNvSpPr/>
          <p:nvPr/>
        </p:nvSpPr>
        <p:spPr>
          <a:xfrm>
            <a:off x="4085928" y="3861232"/>
            <a:ext cx="502494" cy="871668"/>
          </a:xfrm>
          <a:prstGeom prst="bentArrow">
            <a:avLst>
              <a:gd name="adj1" fmla="val 0"/>
              <a:gd name="adj2" fmla="val 5195"/>
              <a:gd name="adj3" fmla="val 9678"/>
              <a:gd name="adj4" fmla="val 58137"/>
            </a:avLst>
          </a:prstGeom>
          <a:solidFill>
            <a:schemeClr val="accent2"/>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11551" rtl="0" eaLnBrk="1" latinLnBrk="0" hangingPunct="1">
              <a:defRPr sz="2408" kern="1200">
                <a:solidFill>
                  <a:schemeClr val="lt1"/>
                </a:solidFill>
                <a:latin typeface="+mn-lt"/>
                <a:ea typeface="+mn-ea"/>
                <a:cs typeface="+mn-cs"/>
              </a:defRPr>
            </a:lvl1pPr>
            <a:lvl2pPr marL="611551" algn="l" defTabSz="611551" rtl="0" eaLnBrk="1" latinLnBrk="0" hangingPunct="1">
              <a:defRPr sz="2408" kern="1200">
                <a:solidFill>
                  <a:schemeClr val="lt1"/>
                </a:solidFill>
                <a:latin typeface="+mn-lt"/>
                <a:ea typeface="+mn-ea"/>
                <a:cs typeface="+mn-cs"/>
              </a:defRPr>
            </a:lvl2pPr>
            <a:lvl3pPr marL="1223101" algn="l" defTabSz="611551" rtl="0" eaLnBrk="1" latinLnBrk="0" hangingPunct="1">
              <a:defRPr sz="2408" kern="1200">
                <a:solidFill>
                  <a:schemeClr val="lt1"/>
                </a:solidFill>
                <a:latin typeface="+mn-lt"/>
                <a:ea typeface="+mn-ea"/>
                <a:cs typeface="+mn-cs"/>
              </a:defRPr>
            </a:lvl3pPr>
            <a:lvl4pPr marL="1834652" algn="l" defTabSz="611551" rtl="0" eaLnBrk="1" latinLnBrk="0" hangingPunct="1">
              <a:defRPr sz="2408" kern="1200">
                <a:solidFill>
                  <a:schemeClr val="lt1"/>
                </a:solidFill>
                <a:latin typeface="+mn-lt"/>
                <a:ea typeface="+mn-ea"/>
                <a:cs typeface="+mn-cs"/>
              </a:defRPr>
            </a:lvl4pPr>
            <a:lvl5pPr marL="2446203" algn="l" defTabSz="611551" rtl="0" eaLnBrk="1" latinLnBrk="0" hangingPunct="1">
              <a:defRPr sz="2408" kern="1200">
                <a:solidFill>
                  <a:schemeClr val="lt1"/>
                </a:solidFill>
                <a:latin typeface="+mn-lt"/>
                <a:ea typeface="+mn-ea"/>
                <a:cs typeface="+mn-cs"/>
              </a:defRPr>
            </a:lvl5pPr>
            <a:lvl6pPr marL="3057754" algn="l" defTabSz="611551" rtl="0" eaLnBrk="1" latinLnBrk="0" hangingPunct="1">
              <a:defRPr sz="2408" kern="1200">
                <a:solidFill>
                  <a:schemeClr val="lt1"/>
                </a:solidFill>
                <a:latin typeface="+mn-lt"/>
                <a:ea typeface="+mn-ea"/>
                <a:cs typeface="+mn-cs"/>
              </a:defRPr>
            </a:lvl6pPr>
            <a:lvl7pPr marL="3669304" algn="l" defTabSz="611551" rtl="0" eaLnBrk="1" latinLnBrk="0" hangingPunct="1">
              <a:defRPr sz="2408" kern="1200">
                <a:solidFill>
                  <a:schemeClr val="lt1"/>
                </a:solidFill>
                <a:latin typeface="+mn-lt"/>
                <a:ea typeface="+mn-ea"/>
                <a:cs typeface="+mn-cs"/>
              </a:defRPr>
            </a:lvl7pPr>
            <a:lvl8pPr marL="4280855" algn="l" defTabSz="611551" rtl="0" eaLnBrk="1" latinLnBrk="0" hangingPunct="1">
              <a:defRPr sz="2408" kern="1200">
                <a:solidFill>
                  <a:schemeClr val="lt1"/>
                </a:solidFill>
                <a:latin typeface="+mn-lt"/>
                <a:ea typeface="+mn-ea"/>
                <a:cs typeface="+mn-cs"/>
              </a:defRPr>
            </a:lvl8pPr>
            <a:lvl9pPr marL="4892406" algn="l" defTabSz="611551" rtl="0" eaLnBrk="1" latinLnBrk="0" hangingPunct="1">
              <a:defRPr sz="2408" kern="1200">
                <a:solidFill>
                  <a:schemeClr val="lt1"/>
                </a:solidFill>
                <a:latin typeface="+mn-lt"/>
                <a:ea typeface="+mn-ea"/>
                <a:cs typeface="+mn-cs"/>
              </a:defRPr>
            </a:lvl9pPr>
          </a:lstStyle>
          <a:p>
            <a:pPr algn="ctr"/>
            <a:endParaRPr lang="en-US" sz="2000">
              <a:solidFill>
                <a:schemeClr val="tx1"/>
              </a:solidFill>
            </a:endParaRPr>
          </a:p>
        </p:txBody>
      </p:sp>
      <p:cxnSp>
        <p:nvCxnSpPr>
          <p:cNvPr id="42" name="直線單箭頭接點 41">
            <a:extLst>
              <a:ext uri="{FF2B5EF4-FFF2-40B4-BE49-F238E27FC236}">
                <a16:creationId xmlns:a16="http://schemas.microsoft.com/office/drawing/2014/main" id="{CE679241-6297-4F1A-92E6-6FDE227172AE}"/>
              </a:ext>
            </a:extLst>
          </p:cNvPr>
          <p:cNvCxnSpPr>
            <a:cxnSpLocks/>
            <a:stCxn id="32" idx="2"/>
            <a:endCxn id="58" idx="0"/>
          </p:cNvCxnSpPr>
          <p:nvPr/>
        </p:nvCxnSpPr>
        <p:spPr>
          <a:xfrm flipH="1">
            <a:off x="5399335" y="4243130"/>
            <a:ext cx="3322" cy="170506"/>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線單箭頭接點 42">
            <a:extLst>
              <a:ext uri="{FF2B5EF4-FFF2-40B4-BE49-F238E27FC236}">
                <a16:creationId xmlns:a16="http://schemas.microsoft.com/office/drawing/2014/main" id="{CE679241-6297-4F1A-92E6-6FDE227172AE}"/>
              </a:ext>
            </a:extLst>
          </p:cNvPr>
          <p:cNvCxnSpPr>
            <a:cxnSpLocks/>
          </p:cNvCxnSpPr>
          <p:nvPr/>
        </p:nvCxnSpPr>
        <p:spPr>
          <a:xfrm>
            <a:off x="8165708" y="4490422"/>
            <a:ext cx="834" cy="365760"/>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45" name="圖片 44">
            <a:extLst>
              <a:ext uri="{FF2B5EF4-FFF2-40B4-BE49-F238E27FC236}">
                <a16:creationId xmlns:a16="http://schemas.microsoft.com/office/drawing/2014/main" id="{3180058C-AE28-4B63-B5CA-637E9C89482F}"/>
              </a:ext>
            </a:extLst>
          </p:cNvPr>
          <p:cNvPicPr>
            <a:picLocks noChangeAspect="1"/>
          </p:cNvPicPr>
          <p:nvPr/>
        </p:nvPicPr>
        <p:blipFill>
          <a:blip r:embed="rId3"/>
          <a:stretch>
            <a:fillRect/>
          </a:stretch>
        </p:blipFill>
        <p:spPr>
          <a:xfrm>
            <a:off x="578985" y="4751143"/>
            <a:ext cx="952560" cy="941600"/>
          </a:xfrm>
          <a:prstGeom prst="rect">
            <a:avLst/>
          </a:prstGeom>
        </p:spPr>
      </p:pic>
      <p:sp>
        <p:nvSpPr>
          <p:cNvPr id="46" name="文字方塊 58">
            <a:extLst>
              <a:ext uri="{FF2B5EF4-FFF2-40B4-BE49-F238E27FC236}">
                <a16:creationId xmlns:a16="http://schemas.microsoft.com/office/drawing/2014/main" id="{3877D143-675F-4761-BA54-84BC0F1DC2B4}"/>
              </a:ext>
            </a:extLst>
          </p:cNvPr>
          <p:cNvSpPr txBox="1"/>
          <p:nvPr/>
        </p:nvSpPr>
        <p:spPr>
          <a:xfrm>
            <a:off x="719277" y="5696199"/>
            <a:ext cx="671979"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pic>
        <p:nvPicPr>
          <p:cNvPr id="48" name="圖片 47">
            <a:extLst>
              <a:ext uri="{FF2B5EF4-FFF2-40B4-BE49-F238E27FC236}">
                <a16:creationId xmlns:a16="http://schemas.microsoft.com/office/drawing/2014/main" id="{B686CEDF-255A-4AB7-B478-99AE5BF928B3}"/>
              </a:ext>
            </a:extLst>
          </p:cNvPr>
          <p:cNvPicPr>
            <a:picLocks/>
          </p:cNvPicPr>
          <p:nvPr/>
        </p:nvPicPr>
        <p:blipFill>
          <a:blip r:embed="rId4"/>
          <a:stretch>
            <a:fillRect/>
          </a:stretch>
        </p:blipFill>
        <p:spPr>
          <a:xfrm>
            <a:off x="7769613" y="3558011"/>
            <a:ext cx="950976" cy="943660"/>
          </a:xfrm>
          <a:prstGeom prst="rect">
            <a:avLst/>
          </a:prstGeom>
        </p:spPr>
      </p:pic>
      <p:pic>
        <p:nvPicPr>
          <p:cNvPr id="49" name="圖片 48">
            <a:extLst>
              <a:ext uri="{FF2B5EF4-FFF2-40B4-BE49-F238E27FC236}">
                <a16:creationId xmlns:a16="http://schemas.microsoft.com/office/drawing/2014/main" id="{D7829F30-E775-42E1-A149-2E3BEE37FC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9810" y="4789943"/>
            <a:ext cx="1321733" cy="864000"/>
          </a:xfrm>
          <a:prstGeom prst="rect">
            <a:avLst/>
          </a:prstGeom>
          <a:ln w="28575">
            <a:solidFill>
              <a:schemeClr val="tx1"/>
            </a:solidFill>
          </a:ln>
        </p:spPr>
      </p:pic>
      <p:pic>
        <p:nvPicPr>
          <p:cNvPr id="50" name="圖片 49">
            <a:extLst>
              <a:ext uri="{FF2B5EF4-FFF2-40B4-BE49-F238E27FC236}">
                <a16:creationId xmlns:a16="http://schemas.microsoft.com/office/drawing/2014/main" id="{B33B3EE6-39D4-44BE-9F50-2BD4E1918A9B}"/>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3605972" y="4750113"/>
            <a:ext cx="950976" cy="943660"/>
          </a:xfrm>
          <a:prstGeom prst="rect">
            <a:avLst/>
          </a:prstGeom>
        </p:spPr>
      </p:pic>
      <p:pic>
        <p:nvPicPr>
          <p:cNvPr id="51" name="圖片 50">
            <a:extLst>
              <a:ext uri="{FF2B5EF4-FFF2-40B4-BE49-F238E27FC236}">
                <a16:creationId xmlns:a16="http://schemas.microsoft.com/office/drawing/2014/main" id="{2E284D37-3445-4650-9CAC-D2B89E28477C}"/>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6240612" y="4740991"/>
            <a:ext cx="950976" cy="943660"/>
          </a:xfrm>
          <a:prstGeom prst="rect">
            <a:avLst/>
          </a:prstGeom>
        </p:spPr>
      </p:pic>
      <p:sp>
        <p:nvSpPr>
          <p:cNvPr id="52" name="文字方塊 58">
            <a:extLst>
              <a:ext uri="{FF2B5EF4-FFF2-40B4-BE49-F238E27FC236}">
                <a16:creationId xmlns:a16="http://schemas.microsoft.com/office/drawing/2014/main" id="{3877D143-675F-4761-BA54-84BC0F1DC2B4}"/>
              </a:ext>
            </a:extLst>
          </p:cNvPr>
          <p:cNvSpPr txBox="1"/>
          <p:nvPr/>
        </p:nvSpPr>
        <p:spPr>
          <a:xfrm>
            <a:off x="3436117" y="5696199"/>
            <a:ext cx="1306768"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32-bit 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sp>
        <p:nvSpPr>
          <p:cNvPr id="53" name="文字方塊 58">
            <a:extLst>
              <a:ext uri="{FF2B5EF4-FFF2-40B4-BE49-F238E27FC236}">
                <a16:creationId xmlns:a16="http://schemas.microsoft.com/office/drawing/2014/main" id="{3877D143-675F-4761-BA54-84BC0F1DC2B4}"/>
              </a:ext>
            </a:extLst>
          </p:cNvPr>
          <p:cNvSpPr txBox="1"/>
          <p:nvPr/>
        </p:nvSpPr>
        <p:spPr>
          <a:xfrm>
            <a:off x="6019915" y="5695250"/>
            <a:ext cx="1392369"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Linear 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cxnSp>
        <p:nvCxnSpPr>
          <p:cNvPr id="55" name="直線單箭頭接點 54">
            <a:extLst>
              <a:ext uri="{FF2B5EF4-FFF2-40B4-BE49-F238E27FC236}">
                <a16:creationId xmlns:a16="http://schemas.microsoft.com/office/drawing/2014/main" id="{422784D5-1C3A-490C-9C51-CA3EC7E8EB2D}"/>
              </a:ext>
            </a:extLst>
          </p:cNvPr>
          <p:cNvCxnSpPr>
            <a:cxnSpLocks/>
            <a:stCxn id="33" idx="3"/>
            <a:endCxn id="50" idx="1"/>
          </p:cNvCxnSpPr>
          <p:nvPr/>
        </p:nvCxnSpPr>
        <p:spPr>
          <a:xfrm>
            <a:off x="3430687" y="5221943"/>
            <a:ext cx="175285"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線單箭頭接點 55">
            <a:extLst>
              <a:ext uri="{FF2B5EF4-FFF2-40B4-BE49-F238E27FC236}">
                <a16:creationId xmlns:a16="http://schemas.microsoft.com/office/drawing/2014/main" id="{4F528AD3-B144-4A3F-A8DA-2E86FFAD5D9A}"/>
              </a:ext>
            </a:extLst>
          </p:cNvPr>
          <p:cNvCxnSpPr>
            <a:cxnSpLocks/>
            <a:stCxn id="50" idx="3"/>
            <a:endCxn id="49" idx="1"/>
          </p:cNvCxnSpPr>
          <p:nvPr/>
        </p:nvCxnSpPr>
        <p:spPr>
          <a:xfrm>
            <a:off x="4556948" y="5221943"/>
            <a:ext cx="182862"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單箭頭接點 56">
            <a:extLst>
              <a:ext uri="{FF2B5EF4-FFF2-40B4-BE49-F238E27FC236}">
                <a16:creationId xmlns:a16="http://schemas.microsoft.com/office/drawing/2014/main" id="{E8DD6200-1F8B-4C0E-AC7F-461E8BE3B430}"/>
              </a:ext>
            </a:extLst>
          </p:cNvPr>
          <p:cNvCxnSpPr>
            <a:cxnSpLocks/>
            <a:stCxn id="49" idx="3"/>
            <a:endCxn id="51" idx="1"/>
          </p:cNvCxnSpPr>
          <p:nvPr/>
        </p:nvCxnSpPr>
        <p:spPr>
          <a:xfrm flipV="1">
            <a:off x="6061543" y="5212821"/>
            <a:ext cx="179070" cy="9122"/>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8" name="文字方塊 18">
            <a:extLst>
              <a:ext uri="{FF2B5EF4-FFF2-40B4-BE49-F238E27FC236}">
                <a16:creationId xmlns:a16="http://schemas.microsoft.com/office/drawing/2014/main" id="{CE09C023-F77C-45DD-BFE0-34676839C674}"/>
              </a:ext>
            </a:extLst>
          </p:cNvPr>
          <p:cNvSpPr txBox="1"/>
          <p:nvPr/>
        </p:nvSpPr>
        <p:spPr>
          <a:xfrm>
            <a:off x="4650535" y="4413635"/>
            <a:ext cx="1497600" cy="369332"/>
          </a:xfrm>
          <a:prstGeom prst="rect">
            <a:avLst/>
          </a:prstGeom>
          <a:noFill/>
        </p:spPr>
        <p:txBody>
          <a:bodyPr wrap="square" rtlCol="0">
            <a:no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Inverse CRF</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sp>
        <p:nvSpPr>
          <p:cNvPr id="59" name="文字方塊 58">
            <a:extLst>
              <a:ext uri="{FF2B5EF4-FFF2-40B4-BE49-F238E27FC236}">
                <a16:creationId xmlns:a16="http://schemas.microsoft.com/office/drawing/2014/main" id="{A5F68293-FFF6-4AC8-A94F-57D8A46F1D04}"/>
              </a:ext>
            </a:extLst>
          </p:cNvPr>
          <p:cNvSpPr txBox="1"/>
          <p:nvPr/>
        </p:nvSpPr>
        <p:spPr>
          <a:xfrm>
            <a:off x="551445" y="0"/>
            <a:ext cx="11089511" cy="1077218"/>
          </a:xfrm>
          <a:prstGeom prst="rect">
            <a:avLst/>
          </a:prstGeom>
          <a:noFill/>
        </p:spPr>
        <p:txBody>
          <a:bodyPr wrap="none" rtlCol="0">
            <a:spAutoFit/>
          </a:bodyPr>
          <a:lstStyle/>
          <a:p>
            <a:pPr algn="ctr"/>
            <a:r>
              <a:rPr lang="en-US" altLang="zh-TW" sz="3200" dirty="0">
                <a:solidFill>
                  <a:srgbClr val="002060"/>
                </a:solidFill>
              </a:rPr>
              <a:t>Approach</a:t>
            </a:r>
          </a:p>
          <a:p>
            <a:pPr algn="ctr"/>
            <a:r>
              <a:rPr lang="en-US" altLang="zh-TW" sz="3200" i="1" dirty="0"/>
              <a:t>Learning to reverse</a:t>
            </a:r>
            <a:r>
              <a:rPr lang="en-US" altLang="zh-TW" sz="3200" dirty="0"/>
              <a:t> each step of the LDR</a:t>
            </a:r>
            <a:r>
              <a:rPr lang="zh-TW" altLang="en-US" sz="3200" dirty="0"/>
              <a:t> </a:t>
            </a:r>
            <a:r>
              <a:rPr lang="en-US" altLang="zh-TW" sz="3200" dirty="0"/>
              <a:t>image formation pipeline</a:t>
            </a:r>
            <a:endParaRPr lang="zh-TW" altLang="en-US" sz="3200" dirty="0"/>
          </a:p>
        </p:txBody>
      </p:sp>
      <p:pic>
        <p:nvPicPr>
          <p:cNvPr id="60" name="圖片 4">
            <a:extLst>
              <a:ext uri="{FF2B5EF4-FFF2-40B4-BE49-F238E27FC236}">
                <a16:creationId xmlns:a16="http://schemas.microsoft.com/office/drawing/2014/main" id="{2BB7677E-1A57-8D42-86F3-A289C536B6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43247" y="1113858"/>
            <a:ext cx="1321733" cy="864000"/>
          </a:xfrm>
          <a:prstGeom prst="rect">
            <a:avLst/>
          </a:prstGeom>
          <a:ln w="28575">
            <a:solidFill>
              <a:schemeClr val="tx1"/>
            </a:solidFill>
          </a:ln>
        </p:spPr>
      </p:pic>
      <p:cxnSp>
        <p:nvCxnSpPr>
          <p:cNvPr id="61" name="直線單箭頭接點 5">
            <a:extLst>
              <a:ext uri="{FF2B5EF4-FFF2-40B4-BE49-F238E27FC236}">
                <a16:creationId xmlns:a16="http://schemas.microsoft.com/office/drawing/2014/main" id="{7DECA0E6-6BCD-FA46-AE57-B3595AAFDE54}"/>
              </a:ext>
            </a:extLst>
          </p:cNvPr>
          <p:cNvCxnSpPr/>
          <p:nvPr/>
        </p:nvCxnSpPr>
        <p:spPr>
          <a:xfrm flipH="1">
            <a:off x="1531545" y="1538946"/>
            <a:ext cx="365760" cy="1"/>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62" name="圖片 6">
            <a:extLst>
              <a:ext uri="{FF2B5EF4-FFF2-40B4-BE49-F238E27FC236}">
                <a16:creationId xmlns:a16="http://schemas.microsoft.com/office/drawing/2014/main" id="{C2EA487C-20D6-254D-8194-2F4428C228D3}"/>
              </a:ext>
            </a:extLst>
          </p:cNvPr>
          <p:cNvPicPr>
            <a:picLocks noChangeAspect="1"/>
          </p:cNvPicPr>
          <p:nvPr/>
        </p:nvPicPr>
        <p:blipFill>
          <a:blip r:embed="rId9"/>
          <a:stretch>
            <a:fillRect/>
          </a:stretch>
        </p:blipFill>
        <p:spPr>
          <a:xfrm>
            <a:off x="7292541" y="1068146"/>
            <a:ext cx="952560" cy="941601"/>
          </a:xfrm>
          <a:prstGeom prst="rect">
            <a:avLst/>
          </a:prstGeom>
        </p:spPr>
      </p:pic>
      <p:sp>
        <p:nvSpPr>
          <p:cNvPr id="63" name="文字方塊 58">
            <a:extLst>
              <a:ext uri="{FF2B5EF4-FFF2-40B4-BE49-F238E27FC236}">
                <a16:creationId xmlns:a16="http://schemas.microsoft.com/office/drawing/2014/main" id="{594D6190-D779-164A-800E-EB47CC28AD16}"/>
              </a:ext>
            </a:extLst>
          </p:cNvPr>
          <p:cNvSpPr txBox="1"/>
          <p:nvPr/>
        </p:nvSpPr>
        <p:spPr>
          <a:xfrm>
            <a:off x="719277" y="2001029"/>
            <a:ext cx="671979"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4" name="文字方塊 59">
                <a:extLst>
                  <a:ext uri="{FF2B5EF4-FFF2-40B4-BE49-F238E27FC236}">
                    <a16:creationId xmlns:a16="http://schemas.microsoft.com/office/drawing/2014/main" id="{826E4754-61B3-474B-A1AA-7574415EE532}"/>
                  </a:ext>
                </a:extLst>
              </p:cNvPr>
              <p:cNvSpPr txBox="1"/>
              <p:nvPr/>
            </p:nvSpPr>
            <p:spPr>
              <a:xfrm>
                <a:off x="2065305" y="2159525"/>
                <a:ext cx="1596912" cy="646331"/>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dirty="0">
                    <a:solidFill>
                      <a:schemeClr val="tx1"/>
                    </a:solidFill>
                    <a:latin typeface="Times New Roman" panose="02020603050405020304" pitchFamily="18" charset="0"/>
                    <a:cs typeface="Times New Roman" panose="02020603050405020304" pitchFamily="18" charset="0"/>
                  </a:rPr>
                  <a:t>Quantization</a:t>
                </a:r>
              </a:p>
              <a:p>
                <a:pPr algn="ctr"/>
                <a:r>
                  <a:rPr lang="en-US" altLang="zh-TW" sz="1800" dirty="0">
                    <a:solidFill>
                      <a:schemeClr val="tx1"/>
                    </a:solidFill>
                    <a:latin typeface="Times New Roman" panose="02020603050405020304" pitchFamily="18" charset="0"/>
                    <a:cs typeface="Times New Roman" panose="02020603050405020304" pitchFamily="18" charset="0"/>
                  </a:rPr>
                  <a:t>(32 bit </a:t>
                </a:r>
                <a14:m>
                  <m:oMath xmlns:m="http://schemas.openxmlformats.org/officeDocument/2006/math">
                    <m:r>
                      <a:rPr lang="en-US" altLang="zh-TW" sz="1800" b="0" i="1">
                        <a:solidFill>
                          <a:schemeClr val="tx1"/>
                        </a:solidFill>
                        <a:latin typeface="Cambria Math" charset="0"/>
                        <a:cs typeface="Times New Roman" panose="02020603050405020304" pitchFamily="18" charset="0"/>
                      </a:rPr>
                      <m:t>→</m:t>
                    </m:r>
                  </m:oMath>
                </a14:m>
                <a:r>
                  <a:rPr lang="en-US" altLang="zh-TW" sz="1800" dirty="0">
                    <a:solidFill>
                      <a:schemeClr val="tx1"/>
                    </a:solidFill>
                    <a:latin typeface="Times New Roman" panose="02020603050405020304" pitchFamily="18" charset="0"/>
                    <a:cs typeface="Times New Roman" panose="02020603050405020304" pitchFamily="18" charset="0"/>
                  </a:rPr>
                  <a:t> 8 bit)</a:t>
                </a:r>
                <a:endParaRPr lang="zh-TW" altLang="en-US" sz="18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64" name="文字方塊 59">
                <a:extLst>
                  <a:ext uri="{FF2B5EF4-FFF2-40B4-BE49-F238E27FC236}">
                    <a16:creationId xmlns:a16="http://schemas.microsoft.com/office/drawing/2014/main" id="{826E4754-61B3-474B-A1AA-7574415EE532}"/>
                  </a:ext>
                </a:extLst>
              </p:cNvPr>
              <p:cNvSpPr txBox="1">
                <a:spLocks noRot="1" noChangeAspect="1" noMove="1" noResize="1" noEditPoints="1" noAdjustHandles="1" noChangeArrowheads="1" noChangeShapeType="1" noTextEdit="1"/>
              </p:cNvSpPr>
              <p:nvPr/>
            </p:nvSpPr>
            <p:spPr>
              <a:xfrm>
                <a:off x="2065305" y="2159525"/>
                <a:ext cx="1596912" cy="646331"/>
              </a:xfrm>
              <a:prstGeom prst="rect">
                <a:avLst/>
              </a:prstGeom>
              <a:blipFill>
                <a:blip r:embed="rId13"/>
                <a:stretch>
                  <a:fillRect l="-2381" t="-1923" r="-2381" b="-13462"/>
                </a:stretch>
              </a:blipFill>
            </p:spPr>
            <p:txBody>
              <a:bodyPr/>
              <a:lstStyle/>
              <a:p>
                <a:r>
                  <a:rPr lang="en-US">
                    <a:noFill/>
                  </a:rPr>
                  <a:t> </a:t>
                </a:r>
              </a:p>
            </p:txBody>
          </p:sp>
        </mc:Fallback>
      </mc:AlternateContent>
      <p:sp>
        <p:nvSpPr>
          <p:cNvPr id="65" name="文字方塊 61">
            <a:extLst>
              <a:ext uri="{FF2B5EF4-FFF2-40B4-BE49-F238E27FC236}">
                <a16:creationId xmlns:a16="http://schemas.microsoft.com/office/drawing/2014/main" id="{156F4F28-7353-1648-A9E4-38161E7693D2}"/>
              </a:ext>
            </a:extLst>
          </p:cNvPr>
          <p:cNvSpPr txBox="1"/>
          <p:nvPr/>
        </p:nvSpPr>
        <p:spPr>
          <a:xfrm>
            <a:off x="7072637" y="2001029"/>
            <a:ext cx="1392369"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Linear 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sp>
        <p:nvSpPr>
          <p:cNvPr id="66" name="文字方塊 62">
            <a:extLst>
              <a:ext uri="{FF2B5EF4-FFF2-40B4-BE49-F238E27FC236}">
                <a16:creationId xmlns:a16="http://schemas.microsoft.com/office/drawing/2014/main" id="{963E57D1-360F-3C4D-A22E-47346C5A15D0}"/>
              </a:ext>
            </a:extLst>
          </p:cNvPr>
          <p:cNvSpPr txBox="1"/>
          <p:nvPr/>
        </p:nvSpPr>
        <p:spPr>
          <a:xfrm>
            <a:off x="10787921" y="2001029"/>
            <a:ext cx="697627"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HDR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sp>
        <p:nvSpPr>
          <p:cNvPr id="67" name="文字方塊 64">
            <a:extLst>
              <a:ext uri="{FF2B5EF4-FFF2-40B4-BE49-F238E27FC236}">
                <a16:creationId xmlns:a16="http://schemas.microsoft.com/office/drawing/2014/main" id="{BEF3573C-2F82-DD47-BF22-6E311ED48553}"/>
              </a:ext>
            </a:extLst>
          </p:cNvPr>
          <p:cNvSpPr txBox="1"/>
          <p:nvPr/>
        </p:nvSpPr>
        <p:spPr>
          <a:xfrm>
            <a:off x="8511196" y="2166437"/>
            <a:ext cx="2185834" cy="646331"/>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dirty="0">
                <a:latin typeface="Times New Roman" panose="02020603050405020304" pitchFamily="18" charset="0"/>
                <a:cs typeface="Times New Roman" panose="02020603050405020304" pitchFamily="18" charset="0"/>
              </a:rPr>
              <a:t>Dynamic range clipping</a:t>
            </a:r>
          </a:p>
        </p:txBody>
      </p:sp>
      <p:sp>
        <p:nvSpPr>
          <p:cNvPr id="68" name="文字方塊 60">
            <a:extLst>
              <a:ext uri="{FF2B5EF4-FFF2-40B4-BE49-F238E27FC236}">
                <a16:creationId xmlns:a16="http://schemas.microsoft.com/office/drawing/2014/main" id="{0FBF47C7-BA0A-E64B-9DA8-7F0A00E1DDC5}"/>
              </a:ext>
            </a:extLst>
          </p:cNvPr>
          <p:cNvSpPr txBox="1"/>
          <p:nvPr/>
        </p:nvSpPr>
        <p:spPr>
          <a:xfrm>
            <a:off x="5267552" y="2159525"/>
            <a:ext cx="1919738" cy="646331"/>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dirty="0">
                <a:latin typeface="Times New Roman" panose="02020603050405020304" pitchFamily="18" charset="0"/>
                <a:cs typeface="Times New Roman" panose="02020603050405020304" pitchFamily="18" charset="0"/>
              </a:rPr>
              <a:t>Non-linear mapping</a:t>
            </a:r>
            <a:endParaRPr lang="zh-TW" altLang="en-US" sz="1800" dirty="0">
              <a:latin typeface="Times New Roman" panose="02020603050405020304" pitchFamily="18" charset="0"/>
              <a:cs typeface="Times New Roman" panose="02020603050405020304" pitchFamily="18" charset="0"/>
            </a:endParaRPr>
          </a:p>
        </p:txBody>
      </p:sp>
      <p:sp>
        <p:nvSpPr>
          <p:cNvPr id="69" name="文字方塊 61">
            <a:extLst>
              <a:ext uri="{FF2B5EF4-FFF2-40B4-BE49-F238E27FC236}">
                <a16:creationId xmlns:a16="http://schemas.microsoft.com/office/drawing/2014/main" id="{F86D2076-B5FE-6E4A-832A-AB4EDD0DC624}"/>
              </a:ext>
            </a:extLst>
          </p:cNvPr>
          <p:cNvSpPr txBox="1"/>
          <p:nvPr/>
        </p:nvSpPr>
        <p:spPr>
          <a:xfrm>
            <a:off x="3505730" y="2001029"/>
            <a:ext cx="1789913"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Non-linear 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cxnSp>
        <p:nvCxnSpPr>
          <p:cNvPr id="70" name="直線單箭頭接點 14">
            <a:extLst>
              <a:ext uri="{FF2B5EF4-FFF2-40B4-BE49-F238E27FC236}">
                <a16:creationId xmlns:a16="http://schemas.microsoft.com/office/drawing/2014/main" id="{BFEE2052-2605-CE41-9910-8B386FE93A53}"/>
              </a:ext>
            </a:extLst>
          </p:cNvPr>
          <p:cNvCxnSpPr/>
          <p:nvPr/>
        </p:nvCxnSpPr>
        <p:spPr>
          <a:xfrm flipH="1">
            <a:off x="3555276" y="1538946"/>
            <a:ext cx="365760" cy="1"/>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線單箭頭接點 15">
            <a:extLst>
              <a:ext uri="{FF2B5EF4-FFF2-40B4-BE49-F238E27FC236}">
                <a16:creationId xmlns:a16="http://schemas.microsoft.com/office/drawing/2014/main" id="{9B52DF56-23C3-6347-AC34-864F6B4F8E46}"/>
              </a:ext>
            </a:extLst>
          </p:cNvPr>
          <p:cNvCxnSpPr/>
          <p:nvPr/>
        </p:nvCxnSpPr>
        <p:spPr>
          <a:xfrm flipH="1">
            <a:off x="4875808" y="1538946"/>
            <a:ext cx="365760" cy="1"/>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72" name="直線單箭頭接點 16">
            <a:extLst>
              <a:ext uri="{FF2B5EF4-FFF2-40B4-BE49-F238E27FC236}">
                <a16:creationId xmlns:a16="http://schemas.microsoft.com/office/drawing/2014/main" id="{0AC91697-5097-434B-A0DA-32040A9F656F}"/>
              </a:ext>
            </a:extLst>
          </p:cNvPr>
          <p:cNvCxnSpPr/>
          <p:nvPr/>
        </p:nvCxnSpPr>
        <p:spPr>
          <a:xfrm flipH="1">
            <a:off x="6911759" y="1537396"/>
            <a:ext cx="365760" cy="310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73" name="直線單箭頭接點 17">
            <a:extLst>
              <a:ext uri="{FF2B5EF4-FFF2-40B4-BE49-F238E27FC236}">
                <a16:creationId xmlns:a16="http://schemas.microsoft.com/office/drawing/2014/main" id="{4D0FB1BE-1F00-5146-9DBF-288062452C4D}"/>
              </a:ext>
            </a:extLst>
          </p:cNvPr>
          <p:cNvCxnSpPr/>
          <p:nvPr/>
        </p:nvCxnSpPr>
        <p:spPr>
          <a:xfrm flipH="1">
            <a:off x="8245592" y="1538946"/>
            <a:ext cx="365760"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74" name="直線單箭頭接點 18">
            <a:extLst>
              <a:ext uri="{FF2B5EF4-FFF2-40B4-BE49-F238E27FC236}">
                <a16:creationId xmlns:a16="http://schemas.microsoft.com/office/drawing/2014/main" id="{0C187E65-C6EA-6B4A-AC02-7B4BBF304013}"/>
              </a:ext>
            </a:extLst>
          </p:cNvPr>
          <p:cNvCxnSpPr/>
          <p:nvPr/>
        </p:nvCxnSpPr>
        <p:spPr>
          <a:xfrm flipH="1">
            <a:off x="10299017" y="1538946"/>
            <a:ext cx="365760"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75" name="圖片 19">
            <a:extLst>
              <a:ext uri="{FF2B5EF4-FFF2-40B4-BE49-F238E27FC236}">
                <a16:creationId xmlns:a16="http://schemas.microsoft.com/office/drawing/2014/main" id="{080B6214-1110-0949-9AD6-0592034083F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02895" y="1106946"/>
            <a:ext cx="1321733" cy="864000"/>
          </a:xfrm>
          <a:prstGeom prst="rect">
            <a:avLst/>
          </a:prstGeom>
          <a:ln w="28575">
            <a:solidFill>
              <a:schemeClr val="tx1"/>
            </a:solidFill>
          </a:ln>
        </p:spPr>
      </p:pic>
      <p:pic>
        <p:nvPicPr>
          <p:cNvPr id="76" name="圖片 20">
            <a:extLst>
              <a:ext uri="{FF2B5EF4-FFF2-40B4-BE49-F238E27FC236}">
                <a16:creationId xmlns:a16="http://schemas.microsoft.com/office/drawing/2014/main" id="{A06A8363-9B34-E343-AF61-ADB5F1B2A86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566555" y="1106946"/>
            <a:ext cx="1321733" cy="864000"/>
          </a:xfrm>
          <a:prstGeom prst="rect">
            <a:avLst/>
          </a:prstGeom>
          <a:ln w="28575">
            <a:solidFill>
              <a:schemeClr val="tx1"/>
            </a:solidFill>
          </a:ln>
        </p:spPr>
      </p:pic>
      <p:pic>
        <p:nvPicPr>
          <p:cNvPr id="77" name="圖片 21">
            <a:extLst>
              <a:ext uri="{FF2B5EF4-FFF2-40B4-BE49-F238E27FC236}">
                <a16:creationId xmlns:a16="http://schemas.microsoft.com/office/drawing/2014/main" id="{7F4B1097-294B-1A4E-8302-723033854A21}"/>
              </a:ext>
            </a:extLst>
          </p:cNvPr>
          <p:cNvPicPr>
            <a:picLocks/>
          </p:cNvPicPr>
          <p:nvPr/>
        </p:nvPicPr>
        <p:blipFill>
          <a:blip r:embed="rId16">
            <a:extLst>
              <a:ext uri="{28A0092B-C50C-407E-A947-70E740481C1C}">
                <a14:useLocalDpi xmlns:a14="http://schemas.microsoft.com/office/drawing/2010/main" val="0"/>
              </a:ext>
            </a:extLst>
          </a:blip>
          <a:stretch>
            <a:fillRect/>
          </a:stretch>
        </p:blipFill>
        <p:spPr>
          <a:xfrm>
            <a:off x="3925198" y="1067115"/>
            <a:ext cx="950976" cy="943661"/>
          </a:xfrm>
          <a:prstGeom prst="rect">
            <a:avLst/>
          </a:prstGeom>
        </p:spPr>
      </p:pic>
      <p:pic>
        <p:nvPicPr>
          <p:cNvPr id="78" name="圖片 22">
            <a:extLst>
              <a:ext uri="{FF2B5EF4-FFF2-40B4-BE49-F238E27FC236}">
                <a16:creationId xmlns:a16="http://schemas.microsoft.com/office/drawing/2014/main" id="{DFCE6963-944A-B74B-8674-8F342D84E22D}"/>
              </a:ext>
            </a:extLst>
          </p:cNvPr>
          <p:cNvPicPr>
            <a:picLocks noChangeAspect="1"/>
          </p:cNvPicPr>
          <p:nvPr/>
        </p:nvPicPr>
        <p:blipFill>
          <a:blip r:embed="rId17"/>
          <a:stretch>
            <a:fillRect/>
          </a:stretch>
        </p:blipFill>
        <p:spPr>
          <a:xfrm>
            <a:off x="10660455" y="1064045"/>
            <a:ext cx="952560" cy="941601"/>
          </a:xfrm>
          <a:prstGeom prst="rect">
            <a:avLst/>
          </a:prstGeom>
        </p:spPr>
      </p:pic>
      <p:pic>
        <p:nvPicPr>
          <p:cNvPr id="79" name="圖片 23">
            <a:extLst>
              <a:ext uri="{FF2B5EF4-FFF2-40B4-BE49-F238E27FC236}">
                <a16:creationId xmlns:a16="http://schemas.microsoft.com/office/drawing/2014/main" id="{BA88DCDF-806C-054F-893E-358BEC4CC6B1}"/>
              </a:ext>
            </a:extLst>
          </p:cNvPr>
          <p:cNvPicPr>
            <a:picLocks noChangeAspect="1"/>
          </p:cNvPicPr>
          <p:nvPr/>
        </p:nvPicPr>
        <p:blipFill>
          <a:blip r:embed="rId3"/>
          <a:stretch>
            <a:fillRect/>
          </a:stretch>
        </p:blipFill>
        <p:spPr>
          <a:xfrm>
            <a:off x="578985" y="1064045"/>
            <a:ext cx="952560" cy="941601"/>
          </a:xfrm>
          <a:prstGeom prst="rect">
            <a:avLst/>
          </a:prstGeom>
        </p:spPr>
      </p:pic>
      <p:sp>
        <p:nvSpPr>
          <p:cNvPr id="80" name="TextBox 1">
            <a:extLst>
              <a:ext uri="{FF2B5EF4-FFF2-40B4-BE49-F238E27FC236}">
                <a16:creationId xmlns:a16="http://schemas.microsoft.com/office/drawing/2014/main" id="{8C247A0B-9C48-B847-9073-7F6E60A0B762}"/>
              </a:ext>
            </a:extLst>
          </p:cNvPr>
          <p:cNvSpPr txBox="1"/>
          <p:nvPr/>
        </p:nvSpPr>
        <p:spPr>
          <a:xfrm>
            <a:off x="9165201" y="1943623"/>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irradiance</a:t>
            </a:r>
          </a:p>
        </p:txBody>
      </p:sp>
      <p:sp>
        <p:nvSpPr>
          <p:cNvPr id="81" name="TextBox 22">
            <a:extLst>
              <a:ext uri="{FF2B5EF4-FFF2-40B4-BE49-F238E27FC236}">
                <a16:creationId xmlns:a16="http://schemas.microsoft.com/office/drawing/2014/main" id="{4B82C997-360E-A740-86FB-D8BEE8E6CA12}"/>
              </a:ext>
            </a:extLst>
          </p:cNvPr>
          <p:cNvSpPr txBox="1"/>
          <p:nvPr/>
        </p:nvSpPr>
        <p:spPr>
          <a:xfrm rot="5400000">
            <a:off x="8350701" y="1407358"/>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irradiance</a:t>
            </a:r>
          </a:p>
        </p:txBody>
      </p:sp>
      <p:sp>
        <p:nvSpPr>
          <p:cNvPr id="82" name="TextBox 23">
            <a:extLst>
              <a:ext uri="{FF2B5EF4-FFF2-40B4-BE49-F238E27FC236}">
                <a16:creationId xmlns:a16="http://schemas.microsoft.com/office/drawing/2014/main" id="{DDD0E067-D4F3-6542-9D0A-A21BB43CAF41}"/>
              </a:ext>
            </a:extLst>
          </p:cNvPr>
          <p:cNvSpPr txBox="1"/>
          <p:nvPr/>
        </p:nvSpPr>
        <p:spPr>
          <a:xfrm>
            <a:off x="5788509" y="1936711"/>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irradiance</a:t>
            </a:r>
          </a:p>
        </p:txBody>
      </p:sp>
      <p:sp>
        <p:nvSpPr>
          <p:cNvPr id="83" name="TextBox 24">
            <a:extLst>
              <a:ext uri="{FF2B5EF4-FFF2-40B4-BE49-F238E27FC236}">
                <a16:creationId xmlns:a16="http://schemas.microsoft.com/office/drawing/2014/main" id="{6C708413-BFAB-5545-9743-A8C91E7A4D7D}"/>
              </a:ext>
            </a:extLst>
          </p:cNvPr>
          <p:cNvSpPr txBox="1"/>
          <p:nvPr/>
        </p:nvSpPr>
        <p:spPr>
          <a:xfrm rot="5400000">
            <a:off x="4972994" y="1400446"/>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intensity</a:t>
            </a:r>
          </a:p>
        </p:txBody>
      </p:sp>
      <p:sp>
        <p:nvSpPr>
          <p:cNvPr id="84" name="TextBox 25">
            <a:extLst>
              <a:ext uri="{FF2B5EF4-FFF2-40B4-BE49-F238E27FC236}">
                <a16:creationId xmlns:a16="http://schemas.microsoft.com/office/drawing/2014/main" id="{30F4163C-708F-4649-87D8-AF76AC7FF224}"/>
              </a:ext>
            </a:extLst>
          </p:cNvPr>
          <p:cNvSpPr txBox="1"/>
          <p:nvPr/>
        </p:nvSpPr>
        <p:spPr>
          <a:xfrm>
            <a:off x="2424849" y="1936711"/>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intensity</a:t>
            </a:r>
          </a:p>
        </p:txBody>
      </p:sp>
      <p:sp>
        <p:nvSpPr>
          <p:cNvPr id="85" name="TextBox 26">
            <a:extLst>
              <a:ext uri="{FF2B5EF4-FFF2-40B4-BE49-F238E27FC236}">
                <a16:creationId xmlns:a16="http://schemas.microsoft.com/office/drawing/2014/main" id="{94440DA9-CE33-754E-87C6-E236133206F8}"/>
              </a:ext>
            </a:extLst>
          </p:cNvPr>
          <p:cNvSpPr txBox="1"/>
          <p:nvPr/>
        </p:nvSpPr>
        <p:spPr>
          <a:xfrm rot="5400000">
            <a:off x="1619111" y="1400446"/>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intensity</a:t>
            </a:r>
          </a:p>
        </p:txBody>
      </p:sp>
      <p:sp>
        <p:nvSpPr>
          <p:cNvPr id="86" name="矩形 85">
            <a:extLst>
              <a:ext uri="{FF2B5EF4-FFF2-40B4-BE49-F238E27FC236}">
                <a16:creationId xmlns:a16="http://schemas.microsoft.com/office/drawing/2014/main" id="{F930EF24-E0A6-4AC8-9263-786201BCE869}"/>
              </a:ext>
            </a:extLst>
          </p:cNvPr>
          <p:cNvSpPr/>
          <p:nvPr/>
        </p:nvSpPr>
        <p:spPr>
          <a:xfrm>
            <a:off x="4856815" y="6160974"/>
            <a:ext cx="2478371" cy="584775"/>
          </a:xfrm>
          <a:prstGeom prst="rect">
            <a:avLst/>
          </a:prstGeom>
        </p:spPr>
        <p:txBody>
          <a:bodyPr wrap="none">
            <a:spAutoFit/>
          </a:bodyPr>
          <a:lstStyle/>
          <a:p>
            <a:r>
              <a:rPr lang="zh-TW" altLang="en-US" sz="3200" dirty="0"/>
              <a:t>Our approach</a:t>
            </a:r>
          </a:p>
        </p:txBody>
      </p:sp>
      <p:cxnSp>
        <p:nvCxnSpPr>
          <p:cNvPr id="87" name="直線單箭頭接點 86">
            <a:extLst>
              <a:ext uri="{FF2B5EF4-FFF2-40B4-BE49-F238E27FC236}">
                <a16:creationId xmlns:a16="http://schemas.microsoft.com/office/drawing/2014/main" id="{A10B3B43-8EEE-4949-8F36-1A10409D37BE}"/>
              </a:ext>
            </a:extLst>
          </p:cNvPr>
          <p:cNvCxnSpPr>
            <a:cxnSpLocks/>
          </p:cNvCxnSpPr>
          <p:nvPr/>
        </p:nvCxnSpPr>
        <p:spPr>
          <a:xfrm>
            <a:off x="8923878" y="5212821"/>
            <a:ext cx="177090"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88" name="圖片 43">
            <a:extLst>
              <a:ext uri="{FF2B5EF4-FFF2-40B4-BE49-F238E27FC236}">
                <a16:creationId xmlns:a16="http://schemas.microsoft.com/office/drawing/2014/main" id="{F833BDB7-D23C-453D-80B2-51A6CEE1F579}"/>
              </a:ext>
            </a:extLst>
          </p:cNvPr>
          <p:cNvPicPr>
            <a:picLocks noChangeAspect="1"/>
          </p:cNvPicPr>
          <p:nvPr/>
        </p:nvPicPr>
        <p:blipFill>
          <a:blip r:embed="rId17"/>
          <a:stretch>
            <a:fillRect/>
          </a:stretch>
        </p:blipFill>
        <p:spPr>
          <a:xfrm>
            <a:off x="9132283" y="4751143"/>
            <a:ext cx="952560" cy="941600"/>
          </a:xfrm>
          <a:prstGeom prst="rect">
            <a:avLst/>
          </a:prstGeom>
        </p:spPr>
      </p:pic>
      <p:sp>
        <p:nvSpPr>
          <p:cNvPr id="89" name="文字方塊 62">
            <a:extLst>
              <a:ext uri="{FF2B5EF4-FFF2-40B4-BE49-F238E27FC236}">
                <a16:creationId xmlns:a16="http://schemas.microsoft.com/office/drawing/2014/main" id="{68555ACB-3024-47E5-BDDD-CBC6AF6D9A21}"/>
              </a:ext>
            </a:extLst>
          </p:cNvPr>
          <p:cNvSpPr txBox="1"/>
          <p:nvPr/>
        </p:nvSpPr>
        <p:spPr>
          <a:xfrm>
            <a:off x="9259749" y="5696199"/>
            <a:ext cx="697627"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HDR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23811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a:extLst>
              <a:ext uri="{FF2B5EF4-FFF2-40B4-BE49-F238E27FC236}">
                <a16:creationId xmlns:a16="http://schemas.microsoft.com/office/drawing/2014/main" id="{B5CB09E7-28B4-4BF7-BD9E-21CBE8B56768}"/>
              </a:ext>
            </a:extLst>
          </p:cNvPr>
          <p:cNvSpPr/>
          <p:nvPr/>
        </p:nvSpPr>
        <p:spPr>
          <a:xfrm>
            <a:off x="578793" y="1067611"/>
            <a:ext cx="6706181" cy="1828959"/>
          </a:xfrm>
          <a:prstGeom prst="rect">
            <a:avLst/>
          </a:prstGeom>
          <a:blipFill dpi="0" rotWithShape="1">
            <a:blip r:embed="rId3">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矩形 39">
            <a:extLst>
              <a:ext uri="{FF2B5EF4-FFF2-40B4-BE49-F238E27FC236}">
                <a16:creationId xmlns:a16="http://schemas.microsoft.com/office/drawing/2014/main" id="{3C53B370-6A80-40F1-9D1F-AD26A1257A8E}"/>
              </a:ext>
            </a:extLst>
          </p:cNvPr>
          <p:cNvSpPr/>
          <p:nvPr/>
        </p:nvSpPr>
        <p:spPr>
          <a:xfrm>
            <a:off x="576785" y="3501017"/>
            <a:ext cx="5834378" cy="2658086"/>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矩形 33">
            <a:extLst>
              <a:ext uri="{FF2B5EF4-FFF2-40B4-BE49-F238E27FC236}">
                <a16:creationId xmlns:a16="http://schemas.microsoft.com/office/drawing/2014/main" id="{A894B692-47AE-42DA-9B04-193F89CE389B}"/>
              </a:ext>
            </a:extLst>
          </p:cNvPr>
          <p:cNvSpPr/>
          <p:nvPr/>
        </p:nvSpPr>
        <p:spPr>
          <a:xfrm>
            <a:off x="7368678" y="4847061"/>
            <a:ext cx="1555200" cy="731520"/>
          </a:xfrm>
          <a:prstGeom prst="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611551" rtl="0" eaLnBrk="1" latinLnBrk="0" hangingPunct="1">
              <a:defRPr sz="2408" kern="1200">
                <a:solidFill>
                  <a:schemeClr val="dk1"/>
                </a:solidFill>
                <a:latin typeface="+mn-lt"/>
                <a:ea typeface="+mn-ea"/>
                <a:cs typeface="+mn-cs"/>
              </a:defRPr>
            </a:lvl1pPr>
            <a:lvl2pPr marL="611551" algn="l" defTabSz="611551" rtl="0" eaLnBrk="1" latinLnBrk="0" hangingPunct="1">
              <a:defRPr sz="2408" kern="1200">
                <a:solidFill>
                  <a:schemeClr val="dk1"/>
                </a:solidFill>
                <a:latin typeface="+mn-lt"/>
                <a:ea typeface="+mn-ea"/>
                <a:cs typeface="+mn-cs"/>
              </a:defRPr>
            </a:lvl2pPr>
            <a:lvl3pPr marL="1223101" algn="l" defTabSz="611551" rtl="0" eaLnBrk="1" latinLnBrk="0" hangingPunct="1">
              <a:defRPr sz="2408" kern="1200">
                <a:solidFill>
                  <a:schemeClr val="dk1"/>
                </a:solidFill>
                <a:latin typeface="+mn-lt"/>
                <a:ea typeface="+mn-ea"/>
                <a:cs typeface="+mn-cs"/>
              </a:defRPr>
            </a:lvl3pPr>
            <a:lvl4pPr marL="1834652" algn="l" defTabSz="611551" rtl="0" eaLnBrk="1" latinLnBrk="0" hangingPunct="1">
              <a:defRPr sz="2408" kern="1200">
                <a:solidFill>
                  <a:schemeClr val="dk1"/>
                </a:solidFill>
                <a:latin typeface="+mn-lt"/>
                <a:ea typeface="+mn-ea"/>
                <a:cs typeface="+mn-cs"/>
              </a:defRPr>
            </a:lvl4pPr>
            <a:lvl5pPr marL="2446203" algn="l" defTabSz="611551" rtl="0" eaLnBrk="1" latinLnBrk="0" hangingPunct="1">
              <a:defRPr sz="2408" kern="1200">
                <a:solidFill>
                  <a:schemeClr val="dk1"/>
                </a:solidFill>
                <a:latin typeface="+mn-lt"/>
                <a:ea typeface="+mn-ea"/>
                <a:cs typeface="+mn-cs"/>
              </a:defRPr>
            </a:lvl5pPr>
            <a:lvl6pPr marL="3057754" algn="l" defTabSz="611551" rtl="0" eaLnBrk="1" latinLnBrk="0" hangingPunct="1">
              <a:defRPr sz="2408" kern="1200">
                <a:solidFill>
                  <a:schemeClr val="dk1"/>
                </a:solidFill>
                <a:latin typeface="+mn-lt"/>
                <a:ea typeface="+mn-ea"/>
                <a:cs typeface="+mn-cs"/>
              </a:defRPr>
            </a:lvl6pPr>
            <a:lvl7pPr marL="3669304" algn="l" defTabSz="611551" rtl="0" eaLnBrk="1" latinLnBrk="0" hangingPunct="1">
              <a:defRPr sz="2408" kern="1200">
                <a:solidFill>
                  <a:schemeClr val="dk1"/>
                </a:solidFill>
                <a:latin typeface="+mn-lt"/>
                <a:ea typeface="+mn-ea"/>
                <a:cs typeface="+mn-cs"/>
              </a:defRPr>
            </a:lvl7pPr>
            <a:lvl8pPr marL="4280855" algn="l" defTabSz="611551" rtl="0" eaLnBrk="1" latinLnBrk="0" hangingPunct="1">
              <a:defRPr sz="2408" kern="1200">
                <a:solidFill>
                  <a:schemeClr val="dk1"/>
                </a:solidFill>
                <a:latin typeface="+mn-lt"/>
                <a:ea typeface="+mn-ea"/>
                <a:cs typeface="+mn-cs"/>
              </a:defRPr>
            </a:lvl8pPr>
            <a:lvl9pPr marL="4892406" algn="l" defTabSz="611551" rtl="0" eaLnBrk="1" latinLnBrk="0" hangingPunct="1">
              <a:defRPr sz="2408" kern="1200">
                <a:solidFill>
                  <a:schemeClr val="dk1"/>
                </a:solidFill>
                <a:latin typeface="+mn-lt"/>
                <a:ea typeface="+mn-ea"/>
                <a:cs typeface="+mn-cs"/>
              </a:defRPr>
            </a:lvl9pPr>
          </a:lstStyle>
          <a:p>
            <a:pPr algn="ctr"/>
            <a:r>
              <a:rPr lang="en-US" altLang="zh-TW" sz="1800" dirty="0">
                <a:solidFill>
                  <a:srgbClr val="FF0000"/>
                </a:solidFill>
                <a:latin typeface="Times New Roman" panose="02020603050405020304" pitchFamily="18" charset="0"/>
                <a:cs typeface="Times New Roman" panose="02020603050405020304" pitchFamily="18" charset="0"/>
              </a:rPr>
              <a:t>Hallucination-Net</a:t>
            </a:r>
            <a:endParaRPr lang="zh-TW" altLang="en-US" sz="1800" dirty="0">
              <a:solidFill>
                <a:srgbClr val="FF0000"/>
              </a:solidFill>
              <a:latin typeface="Times New Roman" panose="02020603050405020304" pitchFamily="18" charset="0"/>
              <a:cs typeface="Times New Roman" panose="02020603050405020304" pitchFamily="18" charset="0"/>
            </a:endParaRPr>
          </a:p>
        </p:txBody>
      </p:sp>
      <p:sp>
        <p:nvSpPr>
          <p:cNvPr id="35" name="文字方塊 15">
            <a:extLst>
              <a:ext uri="{FF2B5EF4-FFF2-40B4-BE49-F238E27FC236}">
                <a16:creationId xmlns:a16="http://schemas.microsoft.com/office/drawing/2014/main" id="{63E1BECF-0742-4299-A558-8E655FDE7D6D}"/>
              </a:ext>
            </a:extLst>
          </p:cNvPr>
          <p:cNvSpPr txBox="1"/>
          <p:nvPr/>
        </p:nvSpPr>
        <p:spPr>
          <a:xfrm>
            <a:off x="8671787" y="3706676"/>
            <a:ext cx="1535420" cy="646331"/>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Over-exposed</a:t>
            </a:r>
          </a:p>
          <a:p>
            <a:pPr algn="ctr"/>
            <a:r>
              <a:rPr lang="en-US" altLang="zh-TW" sz="1800" b="1" dirty="0">
                <a:solidFill>
                  <a:srgbClr val="002060"/>
                </a:solidFill>
                <a:latin typeface="Times New Roman" panose="02020603050405020304" pitchFamily="18" charset="0"/>
                <a:cs typeface="Times New Roman" panose="02020603050405020304" pitchFamily="18" charset="0"/>
              </a:rPr>
              <a:t>mask</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cxnSp>
        <p:nvCxnSpPr>
          <p:cNvPr id="38" name="直線單箭頭接點 37">
            <a:extLst>
              <a:ext uri="{FF2B5EF4-FFF2-40B4-BE49-F238E27FC236}">
                <a16:creationId xmlns:a16="http://schemas.microsoft.com/office/drawing/2014/main" id="{CE679241-6297-4F1A-92E6-6FDE227172AE}"/>
              </a:ext>
            </a:extLst>
          </p:cNvPr>
          <p:cNvCxnSpPr>
            <a:cxnSpLocks/>
            <a:stCxn id="51" idx="3"/>
            <a:endCxn id="34" idx="1"/>
          </p:cNvCxnSpPr>
          <p:nvPr/>
        </p:nvCxnSpPr>
        <p:spPr>
          <a:xfrm>
            <a:off x="7191588" y="5212821"/>
            <a:ext cx="177090"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單箭頭接點 38">
            <a:extLst>
              <a:ext uri="{FF2B5EF4-FFF2-40B4-BE49-F238E27FC236}">
                <a16:creationId xmlns:a16="http://schemas.microsoft.com/office/drawing/2014/main" id="{CE679241-6297-4F1A-92E6-6FDE227172AE}"/>
              </a:ext>
            </a:extLst>
          </p:cNvPr>
          <p:cNvCxnSpPr>
            <a:cxnSpLocks/>
            <a:stCxn id="34" idx="3"/>
          </p:cNvCxnSpPr>
          <p:nvPr/>
        </p:nvCxnSpPr>
        <p:spPr>
          <a:xfrm>
            <a:off x="8923878" y="5212821"/>
            <a:ext cx="177090"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線單箭頭接點 42">
            <a:extLst>
              <a:ext uri="{FF2B5EF4-FFF2-40B4-BE49-F238E27FC236}">
                <a16:creationId xmlns:a16="http://schemas.microsoft.com/office/drawing/2014/main" id="{CE679241-6297-4F1A-92E6-6FDE227172AE}"/>
              </a:ext>
            </a:extLst>
          </p:cNvPr>
          <p:cNvCxnSpPr>
            <a:cxnSpLocks/>
          </p:cNvCxnSpPr>
          <p:nvPr/>
        </p:nvCxnSpPr>
        <p:spPr>
          <a:xfrm>
            <a:off x="8165708" y="4490422"/>
            <a:ext cx="834" cy="365760"/>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48" name="圖片 47">
            <a:extLst>
              <a:ext uri="{FF2B5EF4-FFF2-40B4-BE49-F238E27FC236}">
                <a16:creationId xmlns:a16="http://schemas.microsoft.com/office/drawing/2014/main" id="{B686CEDF-255A-4AB7-B478-99AE5BF928B3}"/>
              </a:ext>
            </a:extLst>
          </p:cNvPr>
          <p:cNvPicPr>
            <a:picLocks/>
          </p:cNvPicPr>
          <p:nvPr/>
        </p:nvPicPr>
        <p:blipFill>
          <a:blip r:embed="rId5"/>
          <a:stretch>
            <a:fillRect/>
          </a:stretch>
        </p:blipFill>
        <p:spPr>
          <a:xfrm>
            <a:off x="7769613" y="3558011"/>
            <a:ext cx="950976" cy="943660"/>
          </a:xfrm>
          <a:prstGeom prst="rect">
            <a:avLst/>
          </a:prstGeom>
        </p:spPr>
      </p:pic>
      <p:pic>
        <p:nvPicPr>
          <p:cNvPr id="51" name="圖片 50">
            <a:extLst>
              <a:ext uri="{FF2B5EF4-FFF2-40B4-BE49-F238E27FC236}">
                <a16:creationId xmlns:a16="http://schemas.microsoft.com/office/drawing/2014/main" id="{2E284D37-3445-4650-9CAC-D2B89E28477C}"/>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6240612" y="4740991"/>
            <a:ext cx="950976" cy="943660"/>
          </a:xfrm>
          <a:prstGeom prst="rect">
            <a:avLst/>
          </a:prstGeom>
        </p:spPr>
      </p:pic>
      <p:sp>
        <p:nvSpPr>
          <p:cNvPr id="53" name="文字方塊 58">
            <a:extLst>
              <a:ext uri="{FF2B5EF4-FFF2-40B4-BE49-F238E27FC236}">
                <a16:creationId xmlns:a16="http://schemas.microsoft.com/office/drawing/2014/main" id="{3877D143-675F-4761-BA54-84BC0F1DC2B4}"/>
              </a:ext>
            </a:extLst>
          </p:cNvPr>
          <p:cNvSpPr txBox="1"/>
          <p:nvPr/>
        </p:nvSpPr>
        <p:spPr>
          <a:xfrm>
            <a:off x="6019915" y="5695250"/>
            <a:ext cx="1392369"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Linear 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sp>
        <p:nvSpPr>
          <p:cNvPr id="59" name="文字方塊 58">
            <a:extLst>
              <a:ext uri="{FF2B5EF4-FFF2-40B4-BE49-F238E27FC236}">
                <a16:creationId xmlns:a16="http://schemas.microsoft.com/office/drawing/2014/main" id="{A5F68293-FFF6-4AC8-A94F-57D8A46F1D04}"/>
              </a:ext>
            </a:extLst>
          </p:cNvPr>
          <p:cNvSpPr txBox="1"/>
          <p:nvPr/>
        </p:nvSpPr>
        <p:spPr>
          <a:xfrm>
            <a:off x="507681" y="0"/>
            <a:ext cx="11177035" cy="1077218"/>
          </a:xfrm>
          <a:prstGeom prst="rect">
            <a:avLst/>
          </a:prstGeom>
          <a:noFill/>
        </p:spPr>
        <p:txBody>
          <a:bodyPr wrap="none" rtlCol="0">
            <a:spAutoFit/>
          </a:bodyPr>
          <a:lstStyle/>
          <a:p>
            <a:pPr algn="ctr"/>
            <a:r>
              <a:rPr lang="en-US" altLang="zh-TW" sz="3200" dirty="0">
                <a:solidFill>
                  <a:srgbClr val="002060"/>
                </a:solidFill>
              </a:rPr>
              <a:t>Approach</a:t>
            </a:r>
          </a:p>
          <a:p>
            <a:pPr algn="ctr"/>
            <a:r>
              <a:rPr lang="en-US" altLang="zh-TW" sz="3200" dirty="0"/>
              <a:t>Learning to </a:t>
            </a:r>
            <a:r>
              <a:rPr lang="en-US" altLang="zh-TW" sz="3200" i="1" dirty="0"/>
              <a:t>reverse</a:t>
            </a:r>
            <a:r>
              <a:rPr lang="en-US" altLang="zh-TW" sz="3200" dirty="0"/>
              <a:t> each step of the LDR</a:t>
            </a:r>
            <a:r>
              <a:rPr lang="zh-TW" altLang="en-US" sz="3200" dirty="0"/>
              <a:t> </a:t>
            </a:r>
            <a:r>
              <a:rPr lang="en-US" altLang="zh-TW" sz="3200" dirty="0"/>
              <a:t>image formation pipeline</a:t>
            </a:r>
            <a:endParaRPr lang="zh-TW" altLang="en-US" sz="3200" dirty="0"/>
          </a:p>
        </p:txBody>
      </p:sp>
      <p:pic>
        <p:nvPicPr>
          <p:cNvPr id="60" name="圖片 4">
            <a:extLst>
              <a:ext uri="{FF2B5EF4-FFF2-40B4-BE49-F238E27FC236}">
                <a16:creationId xmlns:a16="http://schemas.microsoft.com/office/drawing/2014/main" id="{2BB7677E-1A57-8D42-86F3-A289C536B6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43247" y="1113858"/>
            <a:ext cx="1321733" cy="864000"/>
          </a:xfrm>
          <a:prstGeom prst="rect">
            <a:avLst/>
          </a:prstGeom>
          <a:ln w="28575">
            <a:solidFill>
              <a:schemeClr val="tx1"/>
            </a:solidFill>
          </a:ln>
        </p:spPr>
      </p:pic>
      <p:pic>
        <p:nvPicPr>
          <p:cNvPr id="62" name="圖片 6">
            <a:extLst>
              <a:ext uri="{FF2B5EF4-FFF2-40B4-BE49-F238E27FC236}">
                <a16:creationId xmlns:a16="http://schemas.microsoft.com/office/drawing/2014/main" id="{C2EA487C-20D6-254D-8194-2F4428C228D3}"/>
              </a:ext>
            </a:extLst>
          </p:cNvPr>
          <p:cNvPicPr>
            <a:picLocks noChangeAspect="1"/>
          </p:cNvPicPr>
          <p:nvPr/>
        </p:nvPicPr>
        <p:blipFill>
          <a:blip r:embed="rId8"/>
          <a:stretch>
            <a:fillRect/>
          </a:stretch>
        </p:blipFill>
        <p:spPr>
          <a:xfrm>
            <a:off x="7292541" y="1068146"/>
            <a:ext cx="952560" cy="941601"/>
          </a:xfrm>
          <a:prstGeom prst="rect">
            <a:avLst/>
          </a:prstGeom>
        </p:spPr>
      </p:pic>
      <p:sp>
        <p:nvSpPr>
          <p:cNvPr id="65" name="文字方塊 61">
            <a:extLst>
              <a:ext uri="{FF2B5EF4-FFF2-40B4-BE49-F238E27FC236}">
                <a16:creationId xmlns:a16="http://schemas.microsoft.com/office/drawing/2014/main" id="{156F4F28-7353-1648-A9E4-38161E7693D2}"/>
              </a:ext>
            </a:extLst>
          </p:cNvPr>
          <p:cNvSpPr txBox="1"/>
          <p:nvPr/>
        </p:nvSpPr>
        <p:spPr>
          <a:xfrm>
            <a:off x="7072637" y="2001029"/>
            <a:ext cx="1392369"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Linear 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sp>
        <p:nvSpPr>
          <p:cNvPr id="66" name="文字方塊 62">
            <a:extLst>
              <a:ext uri="{FF2B5EF4-FFF2-40B4-BE49-F238E27FC236}">
                <a16:creationId xmlns:a16="http://schemas.microsoft.com/office/drawing/2014/main" id="{963E57D1-360F-3C4D-A22E-47346C5A15D0}"/>
              </a:ext>
            </a:extLst>
          </p:cNvPr>
          <p:cNvSpPr txBox="1"/>
          <p:nvPr/>
        </p:nvSpPr>
        <p:spPr>
          <a:xfrm>
            <a:off x="10787921" y="2001029"/>
            <a:ext cx="697627"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HDR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sp>
        <p:nvSpPr>
          <p:cNvPr id="67" name="文字方塊 64">
            <a:extLst>
              <a:ext uri="{FF2B5EF4-FFF2-40B4-BE49-F238E27FC236}">
                <a16:creationId xmlns:a16="http://schemas.microsoft.com/office/drawing/2014/main" id="{BEF3573C-2F82-DD47-BF22-6E311ED48553}"/>
              </a:ext>
            </a:extLst>
          </p:cNvPr>
          <p:cNvSpPr txBox="1"/>
          <p:nvPr/>
        </p:nvSpPr>
        <p:spPr>
          <a:xfrm>
            <a:off x="8511196" y="2166437"/>
            <a:ext cx="2185834" cy="646331"/>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dirty="0">
                <a:latin typeface="Times New Roman" panose="02020603050405020304" pitchFamily="18" charset="0"/>
                <a:cs typeface="Times New Roman" panose="02020603050405020304" pitchFamily="18" charset="0"/>
              </a:rPr>
              <a:t>Dynamic range clipping</a:t>
            </a:r>
          </a:p>
        </p:txBody>
      </p:sp>
      <p:cxnSp>
        <p:nvCxnSpPr>
          <p:cNvPr id="73" name="直線單箭頭接點 17">
            <a:extLst>
              <a:ext uri="{FF2B5EF4-FFF2-40B4-BE49-F238E27FC236}">
                <a16:creationId xmlns:a16="http://schemas.microsoft.com/office/drawing/2014/main" id="{4D0FB1BE-1F00-5146-9DBF-288062452C4D}"/>
              </a:ext>
            </a:extLst>
          </p:cNvPr>
          <p:cNvCxnSpPr/>
          <p:nvPr/>
        </p:nvCxnSpPr>
        <p:spPr>
          <a:xfrm flipH="1">
            <a:off x="8245592" y="1538946"/>
            <a:ext cx="365760"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74" name="直線單箭頭接點 18">
            <a:extLst>
              <a:ext uri="{FF2B5EF4-FFF2-40B4-BE49-F238E27FC236}">
                <a16:creationId xmlns:a16="http://schemas.microsoft.com/office/drawing/2014/main" id="{0C187E65-C6EA-6B4A-AC02-7B4BBF304013}"/>
              </a:ext>
            </a:extLst>
          </p:cNvPr>
          <p:cNvCxnSpPr/>
          <p:nvPr/>
        </p:nvCxnSpPr>
        <p:spPr>
          <a:xfrm flipH="1">
            <a:off x="10299017" y="1538946"/>
            <a:ext cx="365760"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78" name="圖片 22">
            <a:extLst>
              <a:ext uri="{FF2B5EF4-FFF2-40B4-BE49-F238E27FC236}">
                <a16:creationId xmlns:a16="http://schemas.microsoft.com/office/drawing/2014/main" id="{DFCE6963-944A-B74B-8674-8F342D84E22D}"/>
              </a:ext>
            </a:extLst>
          </p:cNvPr>
          <p:cNvPicPr>
            <a:picLocks noChangeAspect="1"/>
          </p:cNvPicPr>
          <p:nvPr/>
        </p:nvPicPr>
        <p:blipFill>
          <a:blip r:embed="rId9"/>
          <a:stretch>
            <a:fillRect/>
          </a:stretch>
        </p:blipFill>
        <p:spPr>
          <a:xfrm>
            <a:off x="10660455" y="1064045"/>
            <a:ext cx="952560" cy="941601"/>
          </a:xfrm>
          <a:prstGeom prst="rect">
            <a:avLst/>
          </a:prstGeom>
        </p:spPr>
      </p:pic>
      <p:sp>
        <p:nvSpPr>
          <p:cNvPr id="80" name="TextBox 1">
            <a:extLst>
              <a:ext uri="{FF2B5EF4-FFF2-40B4-BE49-F238E27FC236}">
                <a16:creationId xmlns:a16="http://schemas.microsoft.com/office/drawing/2014/main" id="{8C247A0B-9C48-B847-9073-7F6E60A0B762}"/>
              </a:ext>
            </a:extLst>
          </p:cNvPr>
          <p:cNvSpPr txBox="1"/>
          <p:nvPr/>
        </p:nvSpPr>
        <p:spPr>
          <a:xfrm>
            <a:off x="9165201" y="1943623"/>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irradiance</a:t>
            </a:r>
          </a:p>
        </p:txBody>
      </p:sp>
      <p:sp>
        <p:nvSpPr>
          <p:cNvPr id="81" name="TextBox 22">
            <a:extLst>
              <a:ext uri="{FF2B5EF4-FFF2-40B4-BE49-F238E27FC236}">
                <a16:creationId xmlns:a16="http://schemas.microsoft.com/office/drawing/2014/main" id="{4B82C997-360E-A740-86FB-D8BEE8E6CA12}"/>
              </a:ext>
            </a:extLst>
          </p:cNvPr>
          <p:cNvSpPr txBox="1"/>
          <p:nvPr/>
        </p:nvSpPr>
        <p:spPr>
          <a:xfrm rot="5400000">
            <a:off x="8350701" y="1407358"/>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irradiance</a:t>
            </a:r>
          </a:p>
        </p:txBody>
      </p:sp>
      <p:pic>
        <p:nvPicPr>
          <p:cNvPr id="86" name="圖片 43">
            <a:extLst>
              <a:ext uri="{FF2B5EF4-FFF2-40B4-BE49-F238E27FC236}">
                <a16:creationId xmlns:a16="http://schemas.microsoft.com/office/drawing/2014/main" id="{8226DB57-E1E0-BE4C-A2E6-5E1DE55C2415}"/>
              </a:ext>
            </a:extLst>
          </p:cNvPr>
          <p:cNvPicPr>
            <a:picLocks noChangeAspect="1"/>
          </p:cNvPicPr>
          <p:nvPr/>
        </p:nvPicPr>
        <p:blipFill>
          <a:blip r:embed="rId9"/>
          <a:stretch>
            <a:fillRect/>
          </a:stretch>
        </p:blipFill>
        <p:spPr>
          <a:xfrm>
            <a:off x="9132283" y="4751143"/>
            <a:ext cx="952560" cy="941600"/>
          </a:xfrm>
          <a:prstGeom prst="rect">
            <a:avLst/>
          </a:prstGeom>
        </p:spPr>
      </p:pic>
      <p:sp>
        <p:nvSpPr>
          <p:cNvPr id="87" name="文字方塊 62">
            <a:extLst>
              <a:ext uri="{FF2B5EF4-FFF2-40B4-BE49-F238E27FC236}">
                <a16:creationId xmlns:a16="http://schemas.microsoft.com/office/drawing/2014/main" id="{921C1283-1E4F-A145-86AE-4BF28293AD9B}"/>
              </a:ext>
            </a:extLst>
          </p:cNvPr>
          <p:cNvSpPr txBox="1"/>
          <p:nvPr/>
        </p:nvSpPr>
        <p:spPr>
          <a:xfrm>
            <a:off x="9259749" y="5696199"/>
            <a:ext cx="697627"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HDR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sp>
        <p:nvSpPr>
          <p:cNvPr id="42" name="矩形 41">
            <a:extLst>
              <a:ext uri="{FF2B5EF4-FFF2-40B4-BE49-F238E27FC236}">
                <a16:creationId xmlns:a16="http://schemas.microsoft.com/office/drawing/2014/main" id="{63CE4FBE-CDF6-4184-B6F1-5E340D305E0C}"/>
              </a:ext>
            </a:extLst>
          </p:cNvPr>
          <p:cNvSpPr/>
          <p:nvPr/>
        </p:nvSpPr>
        <p:spPr>
          <a:xfrm>
            <a:off x="4856815" y="6160974"/>
            <a:ext cx="2478371" cy="584775"/>
          </a:xfrm>
          <a:prstGeom prst="rect">
            <a:avLst/>
          </a:prstGeom>
        </p:spPr>
        <p:txBody>
          <a:bodyPr wrap="none">
            <a:spAutoFit/>
          </a:bodyPr>
          <a:lstStyle/>
          <a:p>
            <a:r>
              <a:rPr lang="zh-TW" altLang="en-US" sz="3200" dirty="0"/>
              <a:t>Our approach</a:t>
            </a:r>
          </a:p>
        </p:txBody>
      </p:sp>
      <p:sp>
        <p:nvSpPr>
          <p:cNvPr id="26" name="矩形: 圓角 25">
            <a:extLst>
              <a:ext uri="{FF2B5EF4-FFF2-40B4-BE49-F238E27FC236}">
                <a16:creationId xmlns:a16="http://schemas.microsoft.com/office/drawing/2014/main" id="{E44C5C41-7F64-4F75-A115-5D634BDB08C5}"/>
              </a:ext>
            </a:extLst>
          </p:cNvPr>
          <p:cNvSpPr/>
          <p:nvPr/>
        </p:nvSpPr>
        <p:spPr>
          <a:xfrm>
            <a:off x="10502068" y="962526"/>
            <a:ext cx="1228721" cy="140783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矩形: 圓角 26">
            <a:extLst>
              <a:ext uri="{FF2B5EF4-FFF2-40B4-BE49-F238E27FC236}">
                <a16:creationId xmlns:a16="http://schemas.microsoft.com/office/drawing/2014/main" id="{B02A61A9-7B87-4565-B3EE-F93C9DBC4BB8}"/>
              </a:ext>
            </a:extLst>
          </p:cNvPr>
          <p:cNvSpPr/>
          <p:nvPr/>
        </p:nvSpPr>
        <p:spPr>
          <a:xfrm>
            <a:off x="7072346" y="958655"/>
            <a:ext cx="1370982" cy="140783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文字方塊 27">
            <a:extLst>
              <a:ext uri="{FF2B5EF4-FFF2-40B4-BE49-F238E27FC236}">
                <a16:creationId xmlns:a16="http://schemas.microsoft.com/office/drawing/2014/main" id="{A7B968E9-BD90-4276-8EDA-A7FEF97252C6}"/>
              </a:ext>
            </a:extLst>
          </p:cNvPr>
          <p:cNvSpPr txBox="1"/>
          <p:nvPr/>
        </p:nvSpPr>
        <p:spPr>
          <a:xfrm>
            <a:off x="7229372" y="2871222"/>
            <a:ext cx="4420249" cy="461665"/>
          </a:xfrm>
          <a:prstGeom prst="rect">
            <a:avLst/>
          </a:prstGeom>
          <a:noFill/>
        </p:spPr>
        <p:txBody>
          <a:bodyPr wrap="none" rtlCol="0">
            <a:spAutoFit/>
          </a:bodyPr>
          <a:lstStyle/>
          <a:p>
            <a:r>
              <a:rPr lang="en-US" altLang="zh-TW" sz="2400" dirty="0">
                <a:solidFill>
                  <a:srgbClr val="FF0000"/>
                </a:solidFill>
              </a:rPr>
              <a:t>Training pair for Hallucination-Net</a:t>
            </a:r>
            <a:endParaRPr lang="zh-TW" altLang="en-US" sz="2400" dirty="0">
              <a:solidFill>
                <a:srgbClr val="FF0000"/>
              </a:solidFill>
            </a:endParaRPr>
          </a:p>
        </p:txBody>
      </p:sp>
      <p:cxnSp>
        <p:nvCxnSpPr>
          <p:cNvPr id="29" name="直線單箭頭接點 28">
            <a:extLst>
              <a:ext uri="{FF2B5EF4-FFF2-40B4-BE49-F238E27FC236}">
                <a16:creationId xmlns:a16="http://schemas.microsoft.com/office/drawing/2014/main" id="{C8588DF3-2684-45E4-8ED4-1C9994AD4BC2}"/>
              </a:ext>
            </a:extLst>
          </p:cNvPr>
          <p:cNvCxnSpPr>
            <a:cxnSpLocks/>
            <a:endCxn id="27" idx="2"/>
          </p:cNvCxnSpPr>
          <p:nvPr/>
        </p:nvCxnSpPr>
        <p:spPr>
          <a:xfrm flipH="1" flipV="1">
            <a:off x="7757837" y="2366490"/>
            <a:ext cx="407874" cy="50473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單箭頭接點 29">
            <a:extLst>
              <a:ext uri="{FF2B5EF4-FFF2-40B4-BE49-F238E27FC236}">
                <a16:creationId xmlns:a16="http://schemas.microsoft.com/office/drawing/2014/main" id="{EC89C49C-A12D-4303-993F-0653EFC6A7C5}"/>
              </a:ext>
            </a:extLst>
          </p:cNvPr>
          <p:cNvCxnSpPr>
            <a:cxnSpLocks/>
          </p:cNvCxnSpPr>
          <p:nvPr/>
        </p:nvCxnSpPr>
        <p:spPr>
          <a:xfrm flipV="1">
            <a:off x="10697030" y="2370361"/>
            <a:ext cx="439705" cy="50086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70857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矩形 45">
            <a:extLst>
              <a:ext uri="{FF2B5EF4-FFF2-40B4-BE49-F238E27FC236}">
                <a16:creationId xmlns:a16="http://schemas.microsoft.com/office/drawing/2014/main" id="{73C4DEC8-B9B5-4F53-8C06-0C31EFD997BC}"/>
              </a:ext>
            </a:extLst>
          </p:cNvPr>
          <p:cNvSpPr/>
          <p:nvPr/>
        </p:nvSpPr>
        <p:spPr>
          <a:xfrm>
            <a:off x="578837" y="1061494"/>
            <a:ext cx="11034716" cy="1835055"/>
          </a:xfrm>
          <a:prstGeom prst="rect">
            <a:avLst/>
          </a:prstGeom>
          <a:blipFill dpi="0" rotWithShape="1">
            <a:blip r:embed="rId3">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5" name="矩形 44">
            <a:extLst>
              <a:ext uri="{FF2B5EF4-FFF2-40B4-BE49-F238E27FC236}">
                <a16:creationId xmlns:a16="http://schemas.microsoft.com/office/drawing/2014/main" id="{76F68DE6-07F1-4767-84C0-A5195BA41D30}"/>
              </a:ext>
            </a:extLst>
          </p:cNvPr>
          <p:cNvSpPr/>
          <p:nvPr/>
        </p:nvSpPr>
        <p:spPr>
          <a:xfrm>
            <a:off x="578837" y="3558177"/>
            <a:ext cx="9681287" cy="2597121"/>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32" name="矩形 31">
            <a:extLst>
              <a:ext uri="{FF2B5EF4-FFF2-40B4-BE49-F238E27FC236}">
                <a16:creationId xmlns:a16="http://schemas.microsoft.com/office/drawing/2014/main" id="{029DFEA1-1F79-4C63-8782-B45D7686D9BD}"/>
              </a:ext>
            </a:extLst>
          </p:cNvPr>
          <p:cNvSpPr/>
          <p:nvPr/>
        </p:nvSpPr>
        <p:spPr>
          <a:xfrm>
            <a:off x="4639456" y="3511610"/>
            <a:ext cx="1526400" cy="731520"/>
          </a:xfrm>
          <a:prstGeom prst="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611551" rtl="0" eaLnBrk="1" latinLnBrk="0" hangingPunct="1">
              <a:defRPr sz="2408" kern="1200">
                <a:solidFill>
                  <a:schemeClr val="dk1"/>
                </a:solidFill>
                <a:latin typeface="+mn-lt"/>
                <a:ea typeface="+mn-ea"/>
                <a:cs typeface="+mn-cs"/>
              </a:defRPr>
            </a:lvl1pPr>
            <a:lvl2pPr marL="611551" algn="l" defTabSz="611551" rtl="0" eaLnBrk="1" latinLnBrk="0" hangingPunct="1">
              <a:defRPr sz="2408" kern="1200">
                <a:solidFill>
                  <a:schemeClr val="dk1"/>
                </a:solidFill>
                <a:latin typeface="+mn-lt"/>
                <a:ea typeface="+mn-ea"/>
                <a:cs typeface="+mn-cs"/>
              </a:defRPr>
            </a:lvl2pPr>
            <a:lvl3pPr marL="1223101" algn="l" defTabSz="611551" rtl="0" eaLnBrk="1" latinLnBrk="0" hangingPunct="1">
              <a:defRPr sz="2408" kern="1200">
                <a:solidFill>
                  <a:schemeClr val="dk1"/>
                </a:solidFill>
                <a:latin typeface="+mn-lt"/>
                <a:ea typeface="+mn-ea"/>
                <a:cs typeface="+mn-cs"/>
              </a:defRPr>
            </a:lvl3pPr>
            <a:lvl4pPr marL="1834652" algn="l" defTabSz="611551" rtl="0" eaLnBrk="1" latinLnBrk="0" hangingPunct="1">
              <a:defRPr sz="2408" kern="1200">
                <a:solidFill>
                  <a:schemeClr val="dk1"/>
                </a:solidFill>
                <a:latin typeface="+mn-lt"/>
                <a:ea typeface="+mn-ea"/>
                <a:cs typeface="+mn-cs"/>
              </a:defRPr>
            </a:lvl4pPr>
            <a:lvl5pPr marL="2446203" algn="l" defTabSz="611551" rtl="0" eaLnBrk="1" latinLnBrk="0" hangingPunct="1">
              <a:defRPr sz="2408" kern="1200">
                <a:solidFill>
                  <a:schemeClr val="dk1"/>
                </a:solidFill>
                <a:latin typeface="+mn-lt"/>
                <a:ea typeface="+mn-ea"/>
                <a:cs typeface="+mn-cs"/>
              </a:defRPr>
            </a:lvl5pPr>
            <a:lvl6pPr marL="3057754" algn="l" defTabSz="611551" rtl="0" eaLnBrk="1" latinLnBrk="0" hangingPunct="1">
              <a:defRPr sz="2408" kern="1200">
                <a:solidFill>
                  <a:schemeClr val="dk1"/>
                </a:solidFill>
                <a:latin typeface="+mn-lt"/>
                <a:ea typeface="+mn-ea"/>
                <a:cs typeface="+mn-cs"/>
              </a:defRPr>
            </a:lvl6pPr>
            <a:lvl7pPr marL="3669304" algn="l" defTabSz="611551" rtl="0" eaLnBrk="1" latinLnBrk="0" hangingPunct="1">
              <a:defRPr sz="2408" kern="1200">
                <a:solidFill>
                  <a:schemeClr val="dk1"/>
                </a:solidFill>
                <a:latin typeface="+mn-lt"/>
                <a:ea typeface="+mn-ea"/>
                <a:cs typeface="+mn-cs"/>
              </a:defRPr>
            </a:lvl7pPr>
            <a:lvl8pPr marL="4280855" algn="l" defTabSz="611551" rtl="0" eaLnBrk="1" latinLnBrk="0" hangingPunct="1">
              <a:defRPr sz="2408" kern="1200">
                <a:solidFill>
                  <a:schemeClr val="dk1"/>
                </a:solidFill>
                <a:latin typeface="+mn-lt"/>
                <a:ea typeface="+mn-ea"/>
                <a:cs typeface="+mn-cs"/>
              </a:defRPr>
            </a:lvl8pPr>
            <a:lvl9pPr marL="4892406" algn="l" defTabSz="611551" rtl="0" eaLnBrk="1" latinLnBrk="0" hangingPunct="1">
              <a:defRPr sz="2408" kern="1200">
                <a:solidFill>
                  <a:schemeClr val="dk1"/>
                </a:solidFill>
                <a:latin typeface="+mn-lt"/>
                <a:ea typeface="+mn-ea"/>
                <a:cs typeface="+mn-cs"/>
              </a:defRPr>
            </a:lvl9pPr>
          </a:lstStyle>
          <a:p>
            <a:pPr algn="ctr"/>
            <a:r>
              <a:rPr lang="en-US" altLang="zh-TW" sz="1800" dirty="0">
                <a:solidFill>
                  <a:srgbClr val="FF0000"/>
                </a:solidFill>
                <a:latin typeface="Times New Roman" panose="02020603050405020304" pitchFamily="18" charset="0"/>
                <a:cs typeface="Times New Roman" panose="02020603050405020304" pitchFamily="18" charset="0"/>
              </a:rPr>
              <a:t>Linearization-Net</a:t>
            </a:r>
            <a:endParaRPr lang="zh-TW" altLang="en-US" sz="1800" dirty="0">
              <a:solidFill>
                <a:srgbClr val="FF0000"/>
              </a:solidFill>
              <a:latin typeface="Times New Roman" panose="02020603050405020304" pitchFamily="18" charset="0"/>
              <a:cs typeface="Times New Roman" panose="02020603050405020304" pitchFamily="18" charset="0"/>
            </a:endParaRPr>
          </a:p>
        </p:txBody>
      </p:sp>
      <p:cxnSp>
        <p:nvCxnSpPr>
          <p:cNvPr id="36" name="直線單箭頭接點 35">
            <a:extLst>
              <a:ext uri="{FF2B5EF4-FFF2-40B4-BE49-F238E27FC236}">
                <a16:creationId xmlns:a16="http://schemas.microsoft.com/office/drawing/2014/main" id="{CE679241-6297-4F1A-92E6-6FDE227172AE}"/>
              </a:ext>
            </a:extLst>
          </p:cNvPr>
          <p:cNvCxnSpPr>
            <a:cxnSpLocks/>
          </p:cNvCxnSpPr>
          <p:nvPr/>
        </p:nvCxnSpPr>
        <p:spPr>
          <a:xfrm>
            <a:off x="3718613" y="5212821"/>
            <a:ext cx="416966"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單箭頭接點 36">
            <a:extLst>
              <a:ext uri="{FF2B5EF4-FFF2-40B4-BE49-F238E27FC236}">
                <a16:creationId xmlns:a16="http://schemas.microsoft.com/office/drawing/2014/main" id="{CE679241-6297-4F1A-92E6-6FDE227172AE}"/>
              </a:ext>
            </a:extLst>
          </p:cNvPr>
          <p:cNvCxnSpPr>
            <a:cxnSpLocks/>
          </p:cNvCxnSpPr>
          <p:nvPr/>
        </p:nvCxnSpPr>
        <p:spPr>
          <a:xfrm>
            <a:off x="5093196" y="5212821"/>
            <a:ext cx="416966" cy="1"/>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1" name="Bent Arrow 39">
            <a:extLst>
              <a:ext uri="{FF2B5EF4-FFF2-40B4-BE49-F238E27FC236}">
                <a16:creationId xmlns:a16="http://schemas.microsoft.com/office/drawing/2014/main" id="{47BA98B7-7338-4607-9BA0-36684CE28080}"/>
              </a:ext>
            </a:extLst>
          </p:cNvPr>
          <p:cNvSpPr/>
          <p:nvPr/>
        </p:nvSpPr>
        <p:spPr>
          <a:xfrm>
            <a:off x="4085928" y="3861232"/>
            <a:ext cx="502494" cy="871668"/>
          </a:xfrm>
          <a:prstGeom prst="bentArrow">
            <a:avLst>
              <a:gd name="adj1" fmla="val 0"/>
              <a:gd name="adj2" fmla="val 5195"/>
              <a:gd name="adj3" fmla="val 9678"/>
              <a:gd name="adj4" fmla="val 58137"/>
            </a:avLst>
          </a:prstGeom>
          <a:solidFill>
            <a:schemeClr val="accent2"/>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11551" rtl="0" eaLnBrk="1" latinLnBrk="0" hangingPunct="1">
              <a:defRPr sz="2408" kern="1200">
                <a:solidFill>
                  <a:schemeClr val="lt1"/>
                </a:solidFill>
                <a:latin typeface="+mn-lt"/>
                <a:ea typeface="+mn-ea"/>
                <a:cs typeface="+mn-cs"/>
              </a:defRPr>
            </a:lvl1pPr>
            <a:lvl2pPr marL="611551" algn="l" defTabSz="611551" rtl="0" eaLnBrk="1" latinLnBrk="0" hangingPunct="1">
              <a:defRPr sz="2408" kern="1200">
                <a:solidFill>
                  <a:schemeClr val="lt1"/>
                </a:solidFill>
                <a:latin typeface="+mn-lt"/>
                <a:ea typeface="+mn-ea"/>
                <a:cs typeface="+mn-cs"/>
              </a:defRPr>
            </a:lvl2pPr>
            <a:lvl3pPr marL="1223101" algn="l" defTabSz="611551" rtl="0" eaLnBrk="1" latinLnBrk="0" hangingPunct="1">
              <a:defRPr sz="2408" kern="1200">
                <a:solidFill>
                  <a:schemeClr val="lt1"/>
                </a:solidFill>
                <a:latin typeface="+mn-lt"/>
                <a:ea typeface="+mn-ea"/>
                <a:cs typeface="+mn-cs"/>
              </a:defRPr>
            </a:lvl3pPr>
            <a:lvl4pPr marL="1834652" algn="l" defTabSz="611551" rtl="0" eaLnBrk="1" latinLnBrk="0" hangingPunct="1">
              <a:defRPr sz="2408" kern="1200">
                <a:solidFill>
                  <a:schemeClr val="lt1"/>
                </a:solidFill>
                <a:latin typeface="+mn-lt"/>
                <a:ea typeface="+mn-ea"/>
                <a:cs typeface="+mn-cs"/>
              </a:defRPr>
            </a:lvl4pPr>
            <a:lvl5pPr marL="2446203" algn="l" defTabSz="611551" rtl="0" eaLnBrk="1" latinLnBrk="0" hangingPunct="1">
              <a:defRPr sz="2408" kern="1200">
                <a:solidFill>
                  <a:schemeClr val="lt1"/>
                </a:solidFill>
                <a:latin typeface="+mn-lt"/>
                <a:ea typeface="+mn-ea"/>
                <a:cs typeface="+mn-cs"/>
              </a:defRPr>
            </a:lvl5pPr>
            <a:lvl6pPr marL="3057754" algn="l" defTabSz="611551" rtl="0" eaLnBrk="1" latinLnBrk="0" hangingPunct="1">
              <a:defRPr sz="2408" kern="1200">
                <a:solidFill>
                  <a:schemeClr val="lt1"/>
                </a:solidFill>
                <a:latin typeface="+mn-lt"/>
                <a:ea typeface="+mn-ea"/>
                <a:cs typeface="+mn-cs"/>
              </a:defRPr>
            </a:lvl6pPr>
            <a:lvl7pPr marL="3669304" algn="l" defTabSz="611551" rtl="0" eaLnBrk="1" latinLnBrk="0" hangingPunct="1">
              <a:defRPr sz="2408" kern="1200">
                <a:solidFill>
                  <a:schemeClr val="lt1"/>
                </a:solidFill>
                <a:latin typeface="+mn-lt"/>
                <a:ea typeface="+mn-ea"/>
                <a:cs typeface="+mn-cs"/>
              </a:defRPr>
            </a:lvl7pPr>
            <a:lvl8pPr marL="4280855" algn="l" defTabSz="611551" rtl="0" eaLnBrk="1" latinLnBrk="0" hangingPunct="1">
              <a:defRPr sz="2408" kern="1200">
                <a:solidFill>
                  <a:schemeClr val="lt1"/>
                </a:solidFill>
                <a:latin typeface="+mn-lt"/>
                <a:ea typeface="+mn-ea"/>
                <a:cs typeface="+mn-cs"/>
              </a:defRPr>
            </a:lvl8pPr>
            <a:lvl9pPr marL="4892406" algn="l" defTabSz="611551" rtl="0" eaLnBrk="1" latinLnBrk="0" hangingPunct="1">
              <a:defRPr sz="2408" kern="1200">
                <a:solidFill>
                  <a:schemeClr val="lt1"/>
                </a:solidFill>
                <a:latin typeface="+mn-lt"/>
                <a:ea typeface="+mn-ea"/>
                <a:cs typeface="+mn-cs"/>
              </a:defRPr>
            </a:lvl9pPr>
          </a:lstStyle>
          <a:p>
            <a:pPr algn="ctr"/>
            <a:endParaRPr lang="en-US" sz="2000">
              <a:solidFill>
                <a:schemeClr val="tx1"/>
              </a:solidFill>
            </a:endParaRPr>
          </a:p>
        </p:txBody>
      </p:sp>
      <p:cxnSp>
        <p:nvCxnSpPr>
          <p:cNvPr id="42" name="直線單箭頭接點 41">
            <a:extLst>
              <a:ext uri="{FF2B5EF4-FFF2-40B4-BE49-F238E27FC236}">
                <a16:creationId xmlns:a16="http://schemas.microsoft.com/office/drawing/2014/main" id="{CE679241-6297-4F1A-92E6-6FDE227172AE}"/>
              </a:ext>
            </a:extLst>
          </p:cNvPr>
          <p:cNvCxnSpPr>
            <a:cxnSpLocks/>
            <a:stCxn id="32" idx="2"/>
            <a:endCxn id="58" idx="0"/>
          </p:cNvCxnSpPr>
          <p:nvPr/>
        </p:nvCxnSpPr>
        <p:spPr>
          <a:xfrm flipH="1">
            <a:off x="5399335" y="4243130"/>
            <a:ext cx="3322" cy="170506"/>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49" name="圖片 48">
            <a:extLst>
              <a:ext uri="{FF2B5EF4-FFF2-40B4-BE49-F238E27FC236}">
                <a16:creationId xmlns:a16="http://schemas.microsoft.com/office/drawing/2014/main" id="{D7829F30-E775-42E1-A149-2E3BEE37FC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9810" y="4789943"/>
            <a:ext cx="1321733" cy="864000"/>
          </a:xfrm>
          <a:prstGeom prst="rect">
            <a:avLst/>
          </a:prstGeom>
          <a:ln w="28575">
            <a:solidFill>
              <a:schemeClr val="tx1"/>
            </a:solidFill>
          </a:ln>
        </p:spPr>
      </p:pic>
      <p:pic>
        <p:nvPicPr>
          <p:cNvPr id="50" name="圖片 49">
            <a:extLst>
              <a:ext uri="{FF2B5EF4-FFF2-40B4-BE49-F238E27FC236}">
                <a16:creationId xmlns:a16="http://schemas.microsoft.com/office/drawing/2014/main" id="{B33B3EE6-39D4-44BE-9F50-2BD4E1918A9B}"/>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3605972" y="4750113"/>
            <a:ext cx="950976" cy="943660"/>
          </a:xfrm>
          <a:prstGeom prst="rect">
            <a:avLst/>
          </a:prstGeom>
        </p:spPr>
      </p:pic>
      <p:pic>
        <p:nvPicPr>
          <p:cNvPr id="51" name="圖片 50">
            <a:extLst>
              <a:ext uri="{FF2B5EF4-FFF2-40B4-BE49-F238E27FC236}">
                <a16:creationId xmlns:a16="http://schemas.microsoft.com/office/drawing/2014/main" id="{2E284D37-3445-4650-9CAC-D2B89E28477C}"/>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6240612" y="4740991"/>
            <a:ext cx="950976" cy="943660"/>
          </a:xfrm>
          <a:prstGeom prst="rect">
            <a:avLst/>
          </a:prstGeom>
        </p:spPr>
      </p:pic>
      <p:sp>
        <p:nvSpPr>
          <p:cNvPr id="52" name="文字方塊 58">
            <a:extLst>
              <a:ext uri="{FF2B5EF4-FFF2-40B4-BE49-F238E27FC236}">
                <a16:creationId xmlns:a16="http://schemas.microsoft.com/office/drawing/2014/main" id="{3877D143-675F-4761-BA54-84BC0F1DC2B4}"/>
              </a:ext>
            </a:extLst>
          </p:cNvPr>
          <p:cNvSpPr txBox="1"/>
          <p:nvPr/>
        </p:nvSpPr>
        <p:spPr>
          <a:xfrm>
            <a:off x="3436117" y="5696199"/>
            <a:ext cx="1306768"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32-bit 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sp>
        <p:nvSpPr>
          <p:cNvPr id="53" name="文字方塊 58">
            <a:extLst>
              <a:ext uri="{FF2B5EF4-FFF2-40B4-BE49-F238E27FC236}">
                <a16:creationId xmlns:a16="http://schemas.microsoft.com/office/drawing/2014/main" id="{3877D143-675F-4761-BA54-84BC0F1DC2B4}"/>
              </a:ext>
            </a:extLst>
          </p:cNvPr>
          <p:cNvSpPr txBox="1"/>
          <p:nvPr/>
        </p:nvSpPr>
        <p:spPr>
          <a:xfrm>
            <a:off x="6019915" y="5695250"/>
            <a:ext cx="1392369"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Linear 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cxnSp>
        <p:nvCxnSpPr>
          <p:cNvPr id="56" name="直線單箭頭接點 55">
            <a:extLst>
              <a:ext uri="{FF2B5EF4-FFF2-40B4-BE49-F238E27FC236}">
                <a16:creationId xmlns:a16="http://schemas.microsoft.com/office/drawing/2014/main" id="{4F528AD3-B144-4A3F-A8DA-2E86FFAD5D9A}"/>
              </a:ext>
            </a:extLst>
          </p:cNvPr>
          <p:cNvCxnSpPr>
            <a:cxnSpLocks/>
            <a:stCxn id="50" idx="3"/>
            <a:endCxn id="49" idx="1"/>
          </p:cNvCxnSpPr>
          <p:nvPr/>
        </p:nvCxnSpPr>
        <p:spPr>
          <a:xfrm>
            <a:off x="4556948" y="5221943"/>
            <a:ext cx="182862"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單箭頭接點 56">
            <a:extLst>
              <a:ext uri="{FF2B5EF4-FFF2-40B4-BE49-F238E27FC236}">
                <a16:creationId xmlns:a16="http://schemas.microsoft.com/office/drawing/2014/main" id="{E8DD6200-1F8B-4C0E-AC7F-461E8BE3B430}"/>
              </a:ext>
            </a:extLst>
          </p:cNvPr>
          <p:cNvCxnSpPr>
            <a:cxnSpLocks/>
            <a:stCxn id="49" idx="3"/>
            <a:endCxn id="51" idx="1"/>
          </p:cNvCxnSpPr>
          <p:nvPr/>
        </p:nvCxnSpPr>
        <p:spPr>
          <a:xfrm flipV="1">
            <a:off x="6061543" y="5212821"/>
            <a:ext cx="179070" cy="9122"/>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8" name="文字方塊 18">
            <a:extLst>
              <a:ext uri="{FF2B5EF4-FFF2-40B4-BE49-F238E27FC236}">
                <a16:creationId xmlns:a16="http://schemas.microsoft.com/office/drawing/2014/main" id="{CE09C023-F77C-45DD-BFE0-34676839C674}"/>
              </a:ext>
            </a:extLst>
          </p:cNvPr>
          <p:cNvSpPr txBox="1"/>
          <p:nvPr/>
        </p:nvSpPr>
        <p:spPr>
          <a:xfrm>
            <a:off x="4650535" y="4413635"/>
            <a:ext cx="1497600" cy="369332"/>
          </a:xfrm>
          <a:prstGeom prst="rect">
            <a:avLst/>
          </a:prstGeom>
          <a:noFill/>
        </p:spPr>
        <p:txBody>
          <a:bodyPr wrap="square" rtlCol="0">
            <a:no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Inverse CRF</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sp>
        <p:nvSpPr>
          <p:cNvPr id="59" name="文字方塊 58">
            <a:extLst>
              <a:ext uri="{FF2B5EF4-FFF2-40B4-BE49-F238E27FC236}">
                <a16:creationId xmlns:a16="http://schemas.microsoft.com/office/drawing/2014/main" id="{A5F68293-FFF6-4AC8-A94F-57D8A46F1D04}"/>
              </a:ext>
            </a:extLst>
          </p:cNvPr>
          <p:cNvSpPr txBox="1"/>
          <p:nvPr/>
        </p:nvSpPr>
        <p:spPr>
          <a:xfrm>
            <a:off x="507681" y="0"/>
            <a:ext cx="11177035" cy="1077218"/>
          </a:xfrm>
          <a:prstGeom prst="rect">
            <a:avLst/>
          </a:prstGeom>
          <a:noFill/>
        </p:spPr>
        <p:txBody>
          <a:bodyPr wrap="none" rtlCol="0">
            <a:spAutoFit/>
          </a:bodyPr>
          <a:lstStyle/>
          <a:p>
            <a:pPr algn="ctr"/>
            <a:r>
              <a:rPr lang="en-US" altLang="zh-TW" sz="3200" dirty="0">
                <a:solidFill>
                  <a:srgbClr val="002060"/>
                </a:solidFill>
              </a:rPr>
              <a:t>Approach</a:t>
            </a:r>
          </a:p>
          <a:p>
            <a:pPr algn="ctr"/>
            <a:r>
              <a:rPr lang="en-US" altLang="zh-TW" sz="3200" dirty="0"/>
              <a:t>Learning to </a:t>
            </a:r>
            <a:r>
              <a:rPr lang="en-US" altLang="zh-TW" sz="3200" i="1" dirty="0"/>
              <a:t>reverse</a:t>
            </a:r>
            <a:r>
              <a:rPr lang="en-US" altLang="zh-TW" sz="3200" dirty="0"/>
              <a:t> each step of the LDR</a:t>
            </a:r>
            <a:r>
              <a:rPr lang="zh-TW" altLang="en-US" sz="3200" dirty="0"/>
              <a:t> </a:t>
            </a:r>
            <a:r>
              <a:rPr lang="en-US" altLang="zh-TW" sz="3200" dirty="0"/>
              <a:t>image formation pipeline</a:t>
            </a:r>
            <a:endParaRPr lang="zh-TW" altLang="en-US" sz="3200" dirty="0"/>
          </a:p>
        </p:txBody>
      </p:sp>
      <p:pic>
        <p:nvPicPr>
          <p:cNvPr id="62" name="圖片 6">
            <a:extLst>
              <a:ext uri="{FF2B5EF4-FFF2-40B4-BE49-F238E27FC236}">
                <a16:creationId xmlns:a16="http://schemas.microsoft.com/office/drawing/2014/main" id="{C2EA487C-20D6-254D-8194-2F4428C228D3}"/>
              </a:ext>
            </a:extLst>
          </p:cNvPr>
          <p:cNvPicPr>
            <a:picLocks noChangeAspect="1"/>
          </p:cNvPicPr>
          <p:nvPr/>
        </p:nvPicPr>
        <p:blipFill>
          <a:blip r:embed="rId8"/>
          <a:stretch>
            <a:fillRect/>
          </a:stretch>
        </p:blipFill>
        <p:spPr>
          <a:xfrm>
            <a:off x="7292541" y="1068146"/>
            <a:ext cx="952560" cy="941601"/>
          </a:xfrm>
          <a:prstGeom prst="rect">
            <a:avLst/>
          </a:prstGeom>
        </p:spPr>
      </p:pic>
      <p:sp>
        <p:nvSpPr>
          <p:cNvPr id="65" name="文字方塊 61">
            <a:extLst>
              <a:ext uri="{FF2B5EF4-FFF2-40B4-BE49-F238E27FC236}">
                <a16:creationId xmlns:a16="http://schemas.microsoft.com/office/drawing/2014/main" id="{156F4F28-7353-1648-A9E4-38161E7693D2}"/>
              </a:ext>
            </a:extLst>
          </p:cNvPr>
          <p:cNvSpPr txBox="1"/>
          <p:nvPr/>
        </p:nvSpPr>
        <p:spPr>
          <a:xfrm>
            <a:off x="7072637" y="2001029"/>
            <a:ext cx="1392369"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Linear 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sp>
        <p:nvSpPr>
          <p:cNvPr id="68" name="文字方塊 60">
            <a:extLst>
              <a:ext uri="{FF2B5EF4-FFF2-40B4-BE49-F238E27FC236}">
                <a16:creationId xmlns:a16="http://schemas.microsoft.com/office/drawing/2014/main" id="{0FBF47C7-BA0A-E64B-9DA8-7F0A00E1DDC5}"/>
              </a:ext>
            </a:extLst>
          </p:cNvPr>
          <p:cNvSpPr txBox="1"/>
          <p:nvPr/>
        </p:nvSpPr>
        <p:spPr>
          <a:xfrm>
            <a:off x="5267552" y="2159525"/>
            <a:ext cx="1919738" cy="646331"/>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dirty="0">
                <a:latin typeface="Times New Roman" panose="02020603050405020304" pitchFamily="18" charset="0"/>
                <a:cs typeface="Times New Roman" panose="02020603050405020304" pitchFamily="18" charset="0"/>
              </a:rPr>
              <a:t>Non-linear mapping</a:t>
            </a:r>
            <a:endParaRPr lang="zh-TW" altLang="en-US" sz="1800" dirty="0">
              <a:latin typeface="Times New Roman" panose="02020603050405020304" pitchFamily="18" charset="0"/>
              <a:cs typeface="Times New Roman" panose="02020603050405020304" pitchFamily="18" charset="0"/>
            </a:endParaRPr>
          </a:p>
        </p:txBody>
      </p:sp>
      <p:sp>
        <p:nvSpPr>
          <p:cNvPr id="69" name="文字方塊 61">
            <a:extLst>
              <a:ext uri="{FF2B5EF4-FFF2-40B4-BE49-F238E27FC236}">
                <a16:creationId xmlns:a16="http://schemas.microsoft.com/office/drawing/2014/main" id="{F86D2076-B5FE-6E4A-832A-AB4EDD0DC624}"/>
              </a:ext>
            </a:extLst>
          </p:cNvPr>
          <p:cNvSpPr txBox="1"/>
          <p:nvPr/>
        </p:nvSpPr>
        <p:spPr>
          <a:xfrm>
            <a:off x="3505730" y="2001029"/>
            <a:ext cx="1789913"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Non-linear 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cxnSp>
        <p:nvCxnSpPr>
          <p:cNvPr id="71" name="直線單箭頭接點 15">
            <a:extLst>
              <a:ext uri="{FF2B5EF4-FFF2-40B4-BE49-F238E27FC236}">
                <a16:creationId xmlns:a16="http://schemas.microsoft.com/office/drawing/2014/main" id="{9B52DF56-23C3-6347-AC34-864F6B4F8E46}"/>
              </a:ext>
            </a:extLst>
          </p:cNvPr>
          <p:cNvCxnSpPr/>
          <p:nvPr/>
        </p:nvCxnSpPr>
        <p:spPr>
          <a:xfrm flipH="1">
            <a:off x="4875808" y="1538946"/>
            <a:ext cx="365760" cy="1"/>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72" name="直線單箭頭接點 16">
            <a:extLst>
              <a:ext uri="{FF2B5EF4-FFF2-40B4-BE49-F238E27FC236}">
                <a16:creationId xmlns:a16="http://schemas.microsoft.com/office/drawing/2014/main" id="{0AC91697-5097-434B-A0DA-32040A9F656F}"/>
              </a:ext>
            </a:extLst>
          </p:cNvPr>
          <p:cNvCxnSpPr/>
          <p:nvPr/>
        </p:nvCxnSpPr>
        <p:spPr>
          <a:xfrm flipH="1">
            <a:off x="6911759" y="1537396"/>
            <a:ext cx="365760" cy="310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76" name="圖片 20">
            <a:extLst>
              <a:ext uri="{FF2B5EF4-FFF2-40B4-BE49-F238E27FC236}">
                <a16:creationId xmlns:a16="http://schemas.microsoft.com/office/drawing/2014/main" id="{A06A8363-9B34-E343-AF61-ADB5F1B2A86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66555" y="1106946"/>
            <a:ext cx="1321733" cy="864000"/>
          </a:xfrm>
          <a:prstGeom prst="rect">
            <a:avLst/>
          </a:prstGeom>
          <a:ln w="28575">
            <a:solidFill>
              <a:schemeClr val="tx1"/>
            </a:solidFill>
          </a:ln>
        </p:spPr>
      </p:pic>
      <p:pic>
        <p:nvPicPr>
          <p:cNvPr id="77" name="圖片 21">
            <a:extLst>
              <a:ext uri="{FF2B5EF4-FFF2-40B4-BE49-F238E27FC236}">
                <a16:creationId xmlns:a16="http://schemas.microsoft.com/office/drawing/2014/main" id="{7F4B1097-294B-1A4E-8302-723033854A21}"/>
              </a:ext>
            </a:extLst>
          </p:cNvPr>
          <p:cNvPicPr>
            <a:picLocks/>
          </p:cNvPicPr>
          <p:nvPr/>
        </p:nvPicPr>
        <p:blipFill>
          <a:blip r:embed="rId10">
            <a:extLst>
              <a:ext uri="{28A0092B-C50C-407E-A947-70E740481C1C}">
                <a14:useLocalDpi xmlns:a14="http://schemas.microsoft.com/office/drawing/2010/main" val="0"/>
              </a:ext>
            </a:extLst>
          </a:blip>
          <a:stretch>
            <a:fillRect/>
          </a:stretch>
        </p:blipFill>
        <p:spPr>
          <a:xfrm>
            <a:off x="3925198" y="1067115"/>
            <a:ext cx="950976" cy="943661"/>
          </a:xfrm>
          <a:prstGeom prst="rect">
            <a:avLst/>
          </a:prstGeom>
        </p:spPr>
      </p:pic>
      <p:sp>
        <p:nvSpPr>
          <p:cNvPr id="82" name="TextBox 23">
            <a:extLst>
              <a:ext uri="{FF2B5EF4-FFF2-40B4-BE49-F238E27FC236}">
                <a16:creationId xmlns:a16="http://schemas.microsoft.com/office/drawing/2014/main" id="{DDD0E067-D4F3-6542-9D0A-A21BB43CAF41}"/>
              </a:ext>
            </a:extLst>
          </p:cNvPr>
          <p:cNvSpPr txBox="1"/>
          <p:nvPr/>
        </p:nvSpPr>
        <p:spPr>
          <a:xfrm>
            <a:off x="5788509" y="1936711"/>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irradiance</a:t>
            </a:r>
          </a:p>
        </p:txBody>
      </p:sp>
      <p:sp>
        <p:nvSpPr>
          <p:cNvPr id="83" name="TextBox 24">
            <a:extLst>
              <a:ext uri="{FF2B5EF4-FFF2-40B4-BE49-F238E27FC236}">
                <a16:creationId xmlns:a16="http://schemas.microsoft.com/office/drawing/2014/main" id="{6C708413-BFAB-5545-9743-A8C91E7A4D7D}"/>
              </a:ext>
            </a:extLst>
          </p:cNvPr>
          <p:cNvSpPr txBox="1"/>
          <p:nvPr/>
        </p:nvSpPr>
        <p:spPr>
          <a:xfrm rot="5400000">
            <a:off x="4972994" y="1400446"/>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intensity</a:t>
            </a:r>
          </a:p>
        </p:txBody>
      </p:sp>
      <p:sp>
        <p:nvSpPr>
          <p:cNvPr id="47" name="矩形 46">
            <a:extLst>
              <a:ext uri="{FF2B5EF4-FFF2-40B4-BE49-F238E27FC236}">
                <a16:creationId xmlns:a16="http://schemas.microsoft.com/office/drawing/2014/main" id="{A3CA9696-61E4-43A7-8600-873650BFB48A}"/>
              </a:ext>
            </a:extLst>
          </p:cNvPr>
          <p:cNvSpPr/>
          <p:nvPr/>
        </p:nvSpPr>
        <p:spPr>
          <a:xfrm>
            <a:off x="4856815" y="6160974"/>
            <a:ext cx="2478371" cy="584775"/>
          </a:xfrm>
          <a:prstGeom prst="rect">
            <a:avLst/>
          </a:prstGeom>
        </p:spPr>
        <p:txBody>
          <a:bodyPr wrap="none">
            <a:spAutoFit/>
          </a:bodyPr>
          <a:lstStyle/>
          <a:p>
            <a:r>
              <a:rPr lang="zh-TW" altLang="en-US" sz="3200" dirty="0"/>
              <a:t>Our approach</a:t>
            </a:r>
          </a:p>
        </p:txBody>
      </p:sp>
      <p:sp>
        <p:nvSpPr>
          <p:cNvPr id="29" name="矩形: 圓角 28">
            <a:extLst>
              <a:ext uri="{FF2B5EF4-FFF2-40B4-BE49-F238E27FC236}">
                <a16:creationId xmlns:a16="http://schemas.microsoft.com/office/drawing/2014/main" id="{5A8686BA-E4B7-4AD6-AD75-529C697E4953}"/>
              </a:ext>
            </a:extLst>
          </p:cNvPr>
          <p:cNvSpPr/>
          <p:nvPr/>
        </p:nvSpPr>
        <p:spPr>
          <a:xfrm>
            <a:off x="7092292" y="974623"/>
            <a:ext cx="1321733" cy="140783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矩形: 圓角 29">
            <a:extLst>
              <a:ext uri="{FF2B5EF4-FFF2-40B4-BE49-F238E27FC236}">
                <a16:creationId xmlns:a16="http://schemas.microsoft.com/office/drawing/2014/main" id="{5BFAF6CD-68D8-40DF-B22B-C878CC07CC9F}"/>
              </a:ext>
            </a:extLst>
          </p:cNvPr>
          <p:cNvSpPr/>
          <p:nvPr/>
        </p:nvSpPr>
        <p:spPr>
          <a:xfrm>
            <a:off x="3539650" y="970752"/>
            <a:ext cx="1710285" cy="140783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文字方塊 30">
            <a:extLst>
              <a:ext uri="{FF2B5EF4-FFF2-40B4-BE49-F238E27FC236}">
                <a16:creationId xmlns:a16="http://schemas.microsoft.com/office/drawing/2014/main" id="{E2CEBB5F-E496-426F-A33F-E483B8BD8370}"/>
              </a:ext>
            </a:extLst>
          </p:cNvPr>
          <p:cNvSpPr txBox="1"/>
          <p:nvPr/>
        </p:nvSpPr>
        <p:spPr>
          <a:xfrm>
            <a:off x="3872190" y="2883319"/>
            <a:ext cx="4373441" cy="461665"/>
          </a:xfrm>
          <a:prstGeom prst="rect">
            <a:avLst/>
          </a:prstGeom>
          <a:noFill/>
        </p:spPr>
        <p:txBody>
          <a:bodyPr wrap="none" rtlCol="0">
            <a:spAutoFit/>
          </a:bodyPr>
          <a:lstStyle/>
          <a:p>
            <a:r>
              <a:rPr lang="en-US" altLang="zh-TW" sz="2400" dirty="0">
                <a:solidFill>
                  <a:srgbClr val="FF0000"/>
                </a:solidFill>
              </a:rPr>
              <a:t>Training pair for Linearization-Net</a:t>
            </a:r>
            <a:endParaRPr lang="zh-TW" altLang="en-US" sz="2400" dirty="0">
              <a:solidFill>
                <a:srgbClr val="FF0000"/>
              </a:solidFill>
            </a:endParaRPr>
          </a:p>
        </p:txBody>
      </p:sp>
      <p:cxnSp>
        <p:nvCxnSpPr>
          <p:cNvPr id="33" name="直線單箭頭接點 32">
            <a:extLst>
              <a:ext uri="{FF2B5EF4-FFF2-40B4-BE49-F238E27FC236}">
                <a16:creationId xmlns:a16="http://schemas.microsoft.com/office/drawing/2014/main" id="{15CC550E-6080-4964-A43E-00270AAE679D}"/>
              </a:ext>
            </a:extLst>
          </p:cNvPr>
          <p:cNvCxnSpPr>
            <a:cxnSpLocks/>
            <a:endCxn id="30" idx="2"/>
          </p:cNvCxnSpPr>
          <p:nvPr/>
        </p:nvCxnSpPr>
        <p:spPr>
          <a:xfrm flipH="1" flipV="1">
            <a:off x="4394793" y="2378587"/>
            <a:ext cx="413734" cy="50473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單箭頭接點 33">
            <a:extLst>
              <a:ext uri="{FF2B5EF4-FFF2-40B4-BE49-F238E27FC236}">
                <a16:creationId xmlns:a16="http://schemas.microsoft.com/office/drawing/2014/main" id="{C16F663C-557C-44E6-B82B-5A4CF2326237}"/>
              </a:ext>
            </a:extLst>
          </p:cNvPr>
          <p:cNvCxnSpPr>
            <a:cxnSpLocks/>
          </p:cNvCxnSpPr>
          <p:nvPr/>
        </p:nvCxnSpPr>
        <p:spPr>
          <a:xfrm flipV="1">
            <a:off x="7339848" y="2382458"/>
            <a:ext cx="439705" cy="50086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77206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矩形 41">
            <a:extLst>
              <a:ext uri="{FF2B5EF4-FFF2-40B4-BE49-F238E27FC236}">
                <a16:creationId xmlns:a16="http://schemas.microsoft.com/office/drawing/2014/main" id="{EC570A9A-0976-459E-9794-21C756FA8EF3}"/>
              </a:ext>
            </a:extLst>
          </p:cNvPr>
          <p:cNvSpPr/>
          <p:nvPr/>
        </p:nvSpPr>
        <p:spPr>
          <a:xfrm>
            <a:off x="4711745" y="1062163"/>
            <a:ext cx="6901270" cy="1831928"/>
          </a:xfrm>
          <a:prstGeom prst="rect">
            <a:avLst/>
          </a:prstGeom>
          <a:blipFill dpi="0" rotWithShape="1">
            <a:blip r:embed="rId3">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a:extLst>
              <a:ext uri="{FF2B5EF4-FFF2-40B4-BE49-F238E27FC236}">
                <a16:creationId xmlns:a16="http://schemas.microsoft.com/office/drawing/2014/main" id="{3F46DDBD-CEDF-43DD-ACF2-280AD8C7E3A4}"/>
              </a:ext>
            </a:extLst>
          </p:cNvPr>
          <p:cNvSpPr/>
          <p:nvPr/>
        </p:nvSpPr>
        <p:spPr>
          <a:xfrm>
            <a:off x="4065780" y="3498699"/>
            <a:ext cx="6199200" cy="2656800"/>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31" name="直線單箭頭接點 30">
            <a:extLst>
              <a:ext uri="{FF2B5EF4-FFF2-40B4-BE49-F238E27FC236}">
                <a16:creationId xmlns:a16="http://schemas.microsoft.com/office/drawing/2014/main" id="{CE679241-6297-4F1A-92E6-6FDE227172AE}"/>
              </a:ext>
            </a:extLst>
          </p:cNvPr>
          <p:cNvCxnSpPr>
            <a:cxnSpLocks/>
            <a:stCxn id="45" idx="3"/>
            <a:endCxn id="33" idx="1"/>
          </p:cNvCxnSpPr>
          <p:nvPr/>
        </p:nvCxnSpPr>
        <p:spPr>
          <a:xfrm flipV="1">
            <a:off x="1531545" y="5221943"/>
            <a:ext cx="171142" cy="1"/>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3" name="矩形 32">
            <a:extLst>
              <a:ext uri="{FF2B5EF4-FFF2-40B4-BE49-F238E27FC236}">
                <a16:creationId xmlns:a16="http://schemas.microsoft.com/office/drawing/2014/main" id="{42243BE9-0001-463E-8E2B-5FFAD941BEE6}"/>
              </a:ext>
            </a:extLst>
          </p:cNvPr>
          <p:cNvSpPr/>
          <p:nvPr/>
        </p:nvSpPr>
        <p:spPr>
          <a:xfrm>
            <a:off x="1702687" y="4856183"/>
            <a:ext cx="1728000" cy="731520"/>
          </a:xfrm>
          <a:prstGeom prst="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611551" rtl="0" eaLnBrk="1" latinLnBrk="0" hangingPunct="1">
              <a:defRPr sz="2408" kern="1200">
                <a:solidFill>
                  <a:schemeClr val="dk1"/>
                </a:solidFill>
                <a:latin typeface="+mn-lt"/>
                <a:ea typeface="+mn-ea"/>
                <a:cs typeface="+mn-cs"/>
              </a:defRPr>
            </a:lvl1pPr>
            <a:lvl2pPr marL="611551" algn="l" defTabSz="611551" rtl="0" eaLnBrk="1" latinLnBrk="0" hangingPunct="1">
              <a:defRPr sz="2408" kern="1200">
                <a:solidFill>
                  <a:schemeClr val="dk1"/>
                </a:solidFill>
                <a:latin typeface="+mn-lt"/>
                <a:ea typeface="+mn-ea"/>
                <a:cs typeface="+mn-cs"/>
              </a:defRPr>
            </a:lvl2pPr>
            <a:lvl3pPr marL="1223101" algn="l" defTabSz="611551" rtl="0" eaLnBrk="1" latinLnBrk="0" hangingPunct="1">
              <a:defRPr sz="2408" kern="1200">
                <a:solidFill>
                  <a:schemeClr val="dk1"/>
                </a:solidFill>
                <a:latin typeface="+mn-lt"/>
                <a:ea typeface="+mn-ea"/>
                <a:cs typeface="+mn-cs"/>
              </a:defRPr>
            </a:lvl3pPr>
            <a:lvl4pPr marL="1834652" algn="l" defTabSz="611551" rtl="0" eaLnBrk="1" latinLnBrk="0" hangingPunct="1">
              <a:defRPr sz="2408" kern="1200">
                <a:solidFill>
                  <a:schemeClr val="dk1"/>
                </a:solidFill>
                <a:latin typeface="+mn-lt"/>
                <a:ea typeface="+mn-ea"/>
                <a:cs typeface="+mn-cs"/>
              </a:defRPr>
            </a:lvl4pPr>
            <a:lvl5pPr marL="2446203" algn="l" defTabSz="611551" rtl="0" eaLnBrk="1" latinLnBrk="0" hangingPunct="1">
              <a:defRPr sz="2408" kern="1200">
                <a:solidFill>
                  <a:schemeClr val="dk1"/>
                </a:solidFill>
                <a:latin typeface="+mn-lt"/>
                <a:ea typeface="+mn-ea"/>
                <a:cs typeface="+mn-cs"/>
              </a:defRPr>
            </a:lvl5pPr>
            <a:lvl6pPr marL="3057754" algn="l" defTabSz="611551" rtl="0" eaLnBrk="1" latinLnBrk="0" hangingPunct="1">
              <a:defRPr sz="2408" kern="1200">
                <a:solidFill>
                  <a:schemeClr val="dk1"/>
                </a:solidFill>
                <a:latin typeface="+mn-lt"/>
                <a:ea typeface="+mn-ea"/>
                <a:cs typeface="+mn-cs"/>
              </a:defRPr>
            </a:lvl6pPr>
            <a:lvl7pPr marL="3669304" algn="l" defTabSz="611551" rtl="0" eaLnBrk="1" latinLnBrk="0" hangingPunct="1">
              <a:defRPr sz="2408" kern="1200">
                <a:solidFill>
                  <a:schemeClr val="dk1"/>
                </a:solidFill>
                <a:latin typeface="+mn-lt"/>
                <a:ea typeface="+mn-ea"/>
                <a:cs typeface="+mn-cs"/>
              </a:defRPr>
            </a:lvl7pPr>
            <a:lvl8pPr marL="4280855" algn="l" defTabSz="611551" rtl="0" eaLnBrk="1" latinLnBrk="0" hangingPunct="1">
              <a:defRPr sz="2408" kern="1200">
                <a:solidFill>
                  <a:schemeClr val="dk1"/>
                </a:solidFill>
                <a:latin typeface="+mn-lt"/>
                <a:ea typeface="+mn-ea"/>
                <a:cs typeface="+mn-cs"/>
              </a:defRPr>
            </a:lvl8pPr>
            <a:lvl9pPr marL="4892406" algn="l" defTabSz="611551" rtl="0" eaLnBrk="1" latinLnBrk="0" hangingPunct="1">
              <a:defRPr sz="2408" kern="1200">
                <a:solidFill>
                  <a:schemeClr val="dk1"/>
                </a:solidFill>
                <a:latin typeface="+mn-lt"/>
                <a:ea typeface="+mn-ea"/>
                <a:cs typeface="+mn-cs"/>
              </a:defRPr>
            </a:lvl9pPr>
          </a:lstStyle>
          <a:p>
            <a:pPr algn="ctr"/>
            <a:r>
              <a:rPr lang="en-US" altLang="zh-TW" sz="1800" dirty="0">
                <a:solidFill>
                  <a:srgbClr val="FF0000"/>
                </a:solidFill>
                <a:latin typeface="Times New Roman" panose="02020603050405020304" pitchFamily="18" charset="0"/>
                <a:cs typeface="Times New Roman" panose="02020603050405020304" pitchFamily="18" charset="0"/>
              </a:rPr>
              <a:t>Dequantization-Net</a:t>
            </a:r>
            <a:endParaRPr lang="zh-TW" altLang="en-US" sz="1800" dirty="0">
              <a:solidFill>
                <a:srgbClr val="FF0000"/>
              </a:solidFill>
              <a:latin typeface="Times New Roman" panose="02020603050405020304" pitchFamily="18" charset="0"/>
              <a:cs typeface="Times New Roman" panose="02020603050405020304" pitchFamily="18" charset="0"/>
            </a:endParaRPr>
          </a:p>
        </p:txBody>
      </p:sp>
      <p:cxnSp>
        <p:nvCxnSpPr>
          <p:cNvPr id="36" name="直線單箭頭接點 35">
            <a:extLst>
              <a:ext uri="{FF2B5EF4-FFF2-40B4-BE49-F238E27FC236}">
                <a16:creationId xmlns:a16="http://schemas.microsoft.com/office/drawing/2014/main" id="{CE679241-6297-4F1A-92E6-6FDE227172AE}"/>
              </a:ext>
            </a:extLst>
          </p:cNvPr>
          <p:cNvCxnSpPr>
            <a:cxnSpLocks/>
          </p:cNvCxnSpPr>
          <p:nvPr/>
        </p:nvCxnSpPr>
        <p:spPr>
          <a:xfrm>
            <a:off x="3718613" y="5212821"/>
            <a:ext cx="416966"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45" name="圖片 44">
            <a:extLst>
              <a:ext uri="{FF2B5EF4-FFF2-40B4-BE49-F238E27FC236}">
                <a16:creationId xmlns:a16="http://schemas.microsoft.com/office/drawing/2014/main" id="{3180058C-AE28-4B63-B5CA-637E9C89482F}"/>
              </a:ext>
            </a:extLst>
          </p:cNvPr>
          <p:cNvPicPr>
            <a:picLocks noChangeAspect="1"/>
          </p:cNvPicPr>
          <p:nvPr/>
        </p:nvPicPr>
        <p:blipFill>
          <a:blip r:embed="rId5"/>
          <a:stretch>
            <a:fillRect/>
          </a:stretch>
        </p:blipFill>
        <p:spPr>
          <a:xfrm>
            <a:off x="578985" y="4751143"/>
            <a:ext cx="952560" cy="941600"/>
          </a:xfrm>
          <a:prstGeom prst="rect">
            <a:avLst/>
          </a:prstGeom>
        </p:spPr>
      </p:pic>
      <p:sp>
        <p:nvSpPr>
          <p:cNvPr id="46" name="文字方塊 58">
            <a:extLst>
              <a:ext uri="{FF2B5EF4-FFF2-40B4-BE49-F238E27FC236}">
                <a16:creationId xmlns:a16="http://schemas.microsoft.com/office/drawing/2014/main" id="{3877D143-675F-4761-BA54-84BC0F1DC2B4}"/>
              </a:ext>
            </a:extLst>
          </p:cNvPr>
          <p:cNvSpPr txBox="1"/>
          <p:nvPr/>
        </p:nvSpPr>
        <p:spPr>
          <a:xfrm>
            <a:off x="719277" y="5696199"/>
            <a:ext cx="671979"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pic>
        <p:nvPicPr>
          <p:cNvPr id="50" name="圖片 49">
            <a:extLst>
              <a:ext uri="{FF2B5EF4-FFF2-40B4-BE49-F238E27FC236}">
                <a16:creationId xmlns:a16="http://schemas.microsoft.com/office/drawing/2014/main" id="{B33B3EE6-39D4-44BE-9F50-2BD4E1918A9B}"/>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3605972" y="4750113"/>
            <a:ext cx="950976" cy="943660"/>
          </a:xfrm>
          <a:prstGeom prst="rect">
            <a:avLst/>
          </a:prstGeom>
        </p:spPr>
      </p:pic>
      <p:sp>
        <p:nvSpPr>
          <p:cNvPr id="52" name="文字方塊 58">
            <a:extLst>
              <a:ext uri="{FF2B5EF4-FFF2-40B4-BE49-F238E27FC236}">
                <a16:creationId xmlns:a16="http://schemas.microsoft.com/office/drawing/2014/main" id="{3877D143-675F-4761-BA54-84BC0F1DC2B4}"/>
              </a:ext>
            </a:extLst>
          </p:cNvPr>
          <p:cNvSpPr txBox="1"/>
          <p:nvPr/>
        </p:nvSpPr>
        <p:spPr>
          <a:xfrm>
            <a:off x="3436117" y="5696199"/>
            <a:ext cx="1306768"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32-bit 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cxnSp>
        <p:nvCxnSpPr>
          <p:cNvPr id="55" name="直線單箭頭接點 54">
            <a:extLst>
              <a:ext uri="{FF2B5EF4-FFF2-40B4-BE49-F238E27FC236}">
                <a16:creationId xmlns:a16="http://schemas.microsoft.com/office/drawing/2014/main" id="{422784D5-1C3A-490C-9C51-CA3EC7E8EB2D}"/>
              </a:ext>
            </a:extLst>
          </p:cNvPr>
          <p:cNvCxnSpPr>
            <a:cxnSpLocks/>
            <a:stCxn id="33" idx="3"/>
            <a:endCxn id="50" idx="1"/>
          </p:cNvCxnSpPr>
          <p:nvPr/>
        </p:nvCxnSpPr>
        <p:spPr>
          <a:xfrm>
            <a:off x="3430687" y="5221943"/>
            <a:ext cx="175285"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9" name="文字方塊 58">
            <a:extLst>
              <a:ext uri="{FF2B5EF4-FFF2-40B4-BE49-F238E27FC236}">
                <a16:creationId xmlns:a16="http://schemas.microsoft.com/office/drawing/2014/main" id="{A5F68293-FFF6-4AC8-A94F-57D8A46F1D04}"/>
              </a:ext>
            </a:extLst>
          </p:cNvPr>
          <p:cNvSpPr txBox="1"/>
          <p:nvPr/>
        </p:nvSpPr>
        <p:spPr>
          <a:xfrm>
            <a:off x="507681" y="0"/>
            <a:ext cx="11177035" cy="1077218"/>
          </a:xfrm>
          <a:prstGeom prst="rect">
            <a:avLst/>
          </a:prstGeom>
          <a:noFill/>
        </p:spPr>
        <p:txBody>
          <a:bodyPr wrap="none" rtlCol="0">
            <a:spAutoFit/>
          </a:bodyPr>
          <a:lstStyle/>
          <a:p>
            <a:pPr algn="ctr"/>
            <a:r>
              <a:rPr lang="en-US" altLang="zh-TW" sz="3200" dirty="0">
                <a:solidFill>
                  <a:srgbClr val="002060"/>
                </a:solidFill>
              </a:rPr>
              <a:t>Approach</a:t>
            </a:r>
          </a:p>
          <a:p>
            <a:pPr algn="ctr"/>
            <a:r>
              <a:rPr lang="en-US" altLang="zh-TW" sz="3200" dirty="0"/>
              <a:t>Learning to </a:t>
            </a:r>
            <a:r>
              <a:rPr lang="en-US" altLang="zh-TW" sz="3200" i="1" dirty="0"/>
              <a:t>reverse</a:t>
            </a:r>
            <a:r>
              <a:rPr lang="en-US" altLang="zh-TW" sz="3200" dirty="0"/>
              <a:t> each step of the LDR</a:t>
            </a:r>
            <a:r>
              <a:rPr lang="zh-TW" altLang="en-US" sz="3200" dirty="0"/>
              <a:t> </a:t>
            </a:r>
            <a:r>
              <a:rPr lang="en-US" altLang="zh-TW" sz="3200" dirty="0"/>
              <a:t>image formation pipeline</a:t>
            </a:r>
            <a:endParaRPr lang="zh-TW" altLang="en-US" sz="3200" dirty="0"/>
          </a:p>
        </p:txBody>
      </p:sp>
      <p:cxnSp>
        <p:nvCxnSpPr>
          <p:cNvPr id="61" name="直線單箭頭接點 5">
            <a:extLst>
              <a:ext uri="{FF2B5EF4-FFF2-40B4-BE49-F238E27FC236}">
                <a16:creationId xmlns:a16="http://schemas.microsoft.com/office/drawing/2014/main" id="{7DECA0E6-6BCD-FA46-AE57-B3595AAFDE54}"/>
              </a:ext>
            </a:extLst>
          </p:cNvPr>
          <p:cNvCxnSpPr/>
          <p:nvPr/>
        </p:nvCxnSpPr>
        <p:spPr>
          <a:xfrm flipH="1">
            <a:off x="1531545" y="1538946"/>
            <a:ext cx="365760" cy="1"/>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3" name="文字方塊 58">
            <a:extLst>
              <a:ext uri="{FF2B5EF4-FFF2-40B4-BE49-F238E27FC236}">
                <a16:creationId xmlns:a16="http://schemas.microsoft.com/office/drawing/2014/main" id="{594D6190-D779-164A-800E-EB47CC28AD16}"/>
              </a:ext>
            </a:extLst>
          </p:cNvPr>
          <p:cNvSpPr txBox="1"/>
          <p:nvPr/>
        </p:nvSpPr>
        <p:spPr>
          <a:xfrm>
            <a:off x="719277" y="2001029"/>
            <a:ext cx="671979"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4" name="文字方塊 59">
                <a:extLst>
                  <a:ext uri="{FF2B5EF4-FFF2-40B4-BE49-F238E27FC236}">
                    <a16:creationId xmlns:a16="http://schemas.microsoft.com/office/drawing/2014/main" id="{826E4754-61B3-474B-A1AA-7574415EE532}"/>
                  </a:ext>
                </a:extLst>
              </p:cNvPr>
              <p:cNvSpPr txBox="1"/>
              <p:nvPr/>
            </p:nvSpPr>
            <p:spPr>
              <a:xfrm>
                <a:off x="2065305" y="2159525"/>
                <a:ext cx="1596912" cy="646331"/>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dirty="0">
                    <a:solidFill>
                      <a:schemeClr val="tx1"/>
                    </a:solidFill>
                    <a:latin typeface="Times New Roman" panose="02020603050405020304" pitchFamily="18" charset="0"/>
                    <a:cs typeface="Times New Roman" panose="02020603050405020304" pitchFamily="18" charset="0"/>
                  </a:rPr>
                  <a:t>Quantization</a:t>
                </a:r>
              </a:p>
              <a:p>
                <a:pPr algn="ctr"/>
                <a:r>
                  <a:rPr lang="en-US" altLang="zh-TW" sz="1800" dirty="0">
                    <a:solidFill>
                      <a:schemeClr val="tx1"/>
                    </a:solidFill>
                    <a:latin typeface="Times New Roman" panose="02020603050405020304" pitchFamily="18" charset="0"/>
                    <a:cs typeface="Times New Roman" panose="02020603050405020304" pitchFamily="18" charset="0"/>
                  </a:rPr>
                  <a:t>(32 bit </a:t>
                </a:r>
                <a14:m>
                  <m:oMath xmlns:m="http://schemas.openxmlformats.org/officeDocument/2006/math">
                    <m:r>
                      <a:rPr lang="en-US" altLang="zh-TW" sz="1800" b="0" i="1">
                        <a:solidFill>
                          <a:schemeClr val="tx1"/>
                        </a:solidFill>
                        <a:latin typeface="Cambria Math" charset="0"/>
                        <a:cs typeface="Times New Roman" panose="02020603050405020304" pitchFamily="18" charset="0"/>
                      </a:rPr>
                      <m:t>→</m:t>
                    </m:r>
                  </m:oMath>
                </a14:m>
                <a:r>
                  <a:rPr lang="en-US" altLang="zh-TW" sz="1800" dirty="0">
                    <a:solidFill>
                      <a:schemeClr val="tx1"/>
                    </a:solidFill>
                    <a:latin typeface="Times New Roman" panose="02020603050405020304" pitchFamily="18" charset="0"/>
                    <a:cs typeface="Times New Roman" panose="02020603050405020304" pitchFamily="18" charset="0"/>
                  </a:rPr>
                  <a:t> 8 bit)</a:t>
                </a:r>
                <a:endParaRPr lang="zh-TW" altLang="en-US" sz="18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64" name="文字方塊 59">
                <a:extLst>
                  <a:ext uri="{FF2B5EF4-FFF2-40B4-BE49-F238E27FC236}">
                    <a16:creationId xmlns:a16="http://schemas.microsoft.com/office/drawing/2014/main" id="{826E4754-61B3-474B-A1AA-7574415EE532}"/>
                  </a:ext>
                </a:extLst>
              </p:cNvPr>
              <p:cNvSpPr txBox="1">
                <a:spLocks noRot="1" noChangeAspect="1" noMove="1" noResize="1" noEditPoints="1" noAdjustHandles="1" noChangeArrowheads="1" noChangeShapeType="1" noTextEdit="1"/>
              </p:cNvSpPr>
              <p:nvPr/>
            </p:nvSpPr>
            <p:spPr>
              <a:xfrm>
                <a:off x="2065305" y="2159525"/>
                <a:ext cx="1596912" cy="646331"/>
              </a:xfrm>
              <a:prstGeom prst="rect">
                <a:avLst/>
              </a:prstGeom>
              <a:blipFill>
                <a:blip r:embed="rId11"/>
                <a:stretch>
                  <a:fillRect l="-2381" t="-1923" r="-2381" b="-13462"/>
                </a:stretch>
              </a:blipFill>
            </p:spPr>
            <p:txBody>
              <a:bodyPr/>
              <a:lstStyle/>
              <a:p>
                <a:r>
                  <a:rPr lang="en-US">
                    <a:noFill/>
                  </a:rPr>
                  <a:t> </a:t>
                </a:r>
              </a:p>
            </p:txBody>
          </p:sp>
        </mc:Fallback>
      </mc:AlternateContent>
      <p:sp>
        <p:nvSpPr>
          <p:cNvPr id="69" name="文字方塊 61">
            <a:extLst>
              <a:ext uri="{FF2B5EF4-FFF2-40B4-BE49-F238E27FC236}">
                <a16:creationId xmlns:a16="http://schemas.microsoft.com/office/drawing/2014/main" id="{F86D2076-B5FE-6E4A-832A-AB4EDD0DC624}"/>
              </a:ext>
            </a:extLst>
          </p:cNvPr>
          <p:cNvSpPr txBox="1"/>
          <p:nvPr/>
        </p:nvSpPr>
        <p:spPr>
          <a:xfrm>
            <a:off x="3505730" y="2001029"/>
            <a:ext cx="1789913"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Non-linear 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cxnSp>
        <p:nvCxnSpPr>
          <p:cNvPr id="70" name="直線單箭頭接點 14">
            <a:extLst>
              <a:ext uri="{FF2B5EF4-FFF2-40B4-BE49-F238E27FC236}">
                <a16:creationId xmlns:a16="http://schemas.microsoft.com/office/drawing/2014/main" id="{BFEE2052-2605-CE41-9910-8B386FE93A53}"/>
              </a:ext>
            </a:extLst>
          </p:cNvPr>
          <p:cNvCxnSpPr/>
          <p:nvPr/>
        </p:nvCxnSpPr>
        <p:spPr>
          <a:xfrm flipH="1">
            <a:off x="3555276" y="1538946"/>
            <a:ext cx="365760" cy="1"/>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75" name="圖片 19">
            <a:extLst>
              <a:ext uri="{FF2B5EF4-FFF2-40B4-BE49-F238E27FC236}">
                <a16:creationId xmlns:a16="http://schemas.microsoft.com/office/drawing/2014/main" id="{080B6214-1110-0949-9AD6-0592034083F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02895" y="1106946"/>
            <a:ext cx="1321733" cy="864000"/>
          </a:xfrm>
          <a:prstGeom prst="rect">
            <a:avLst/>
          </a:prstGeom>
          <a:ln w="28575">
            <a:solidFill>
              <a:schemeClr val="tx1"/>
            </a:solidFill>
          </a:ln>
        </p:spPr>
      </p:pic>
      <p:pic>
        <p:nvPicPr>
          <p:cNvPr id="77" name="圖片 21">
            <a:extLst>
              <a:ext uri="{FF2B5EF4-FFF2-40B4-BE49-F238E27FC236}">
                <a16:creationId xmlns:a16="http://schemas.microsoft.com/office/drawing/2014/main" id="{7F4B1097-294B-1A4E-8302-723033854A21}"/>
              </a:ext>
            </a:extLst>
          </p:cNvPr>
          <p:cNvPicPr>
            <a:picLocks/>
          </p:cNvPicPr>
          <p:nvPr/>
        </p:nvPicPr>
        <p:blipFill>
          <a:blip r:embed="rId13">
            <a:extLst>
              <a:ext uri="{28A0092B-C50C-407E-A947-70E740481C1C}">
                <a14:useLocalDpi xmlns:a14="http://schemas.microsoft.com/office/drawing/2010/main" val="0"/>
              </a:ext>
            </a:extLst>
          </a:blip>
          <a:stretch>
            <a:fillRect/>
          </a:stretch>
        </p:blipFill>
        <p:spPr>
          <a:xfrm>
            <a:off x="3925198" y="1067115"/>
            <a:ext cx="950976" cy="943661"/>
          </a:xfrm>
          <a:prstGeom prst="rect">
            <a:avLst/>
          </a:prstGeom>
        </p:spPr>
      </p:pic>
      <p:pic>
        <p:nvPicPr>
          <p:cNvPr id="79" name="圖片 23">
            <a:extLst>
              <a:ext uri="{FF2B5EF4-FFF2-40B4-BE49-F238E27FC236}">
                <a16:creationId xmlns:a16="http://schemas.microsoft.com/office/drawing/2014/main" id="{BA88DCDF-806C-054F-893E-358BEC4CC6B1}"/>
              </a:ext>
            </a:extLst>
          </p:cNvPr>
          <p:cNvPicPr>
            <a:picLocks noChangeAspect="1"/>
          </p:cNvPicPr>
          <p:nvPr/>
        </p:nvPicPr>
        <p:blipFill>
          <a:blip r:embed="rId5"/>
          <a:stretch>
            <a:fillRect/>
          </a:stretch>
        </p:blipFill>
        <p:spPr>
          <a:xfrm>
            <a:off x="578985" y="1064045"/>
            <a:ext cx="952560" cy="941601"/>
          </a:xfrm>
          <a:prstGeom prst="rect">
            <a:avLst/>
          </a:prstGeom>
        </p:spPr>
      </p:pic>
      <p:sp>
        <p:nvSpPr>
          <p:cNvPr id="84" name="TextBox 25">
            <a:extLst>
              <a:ext uri="{FF2B5EF4-FFF2-40B4-BE49-F238E27FC236}">
                <a16:creationId xmlns:a16="http://schemas.microsoft.com/office/drawing/2014/main" id="{30F4163C-708F-4649-87D8-AF76AC7FF224}"/>
              </a:ext>
            </a:extLst>
          </p:cNvPr>
          <p:cNvSpPr txBox="1"/>
          <p:nvPr/>
        </p:nvSpPr>
        <p:spPr>
          <a:xfrm>
            <a:off x="2424849" y="1936711"/>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intensity</a:t>
            </a:r>
          </a:p>
        </p:txBody>
      </p:sp>
      <p:sp>
        <p:nvSpPr>
          <p:cNvPr id="85" name="TextBox 26">
            <a:extLst>
              <a:ext uri="{FF2B5EF4-FFF2-40B4-BE49-F238E27FC236}">
                <a16:creationId xmlns:a16="http://schemas.microsoft.com/office/drawing/2014/main" id="{94440DA9-CE33-754E-87C6-E236133206F8}"/>
              </a:ext>
            </a:extLst>
          </p:cNvPr>
          <p:cNvSpPr txBox="1"/>
          <p:nvPr/>
        </p:nvSpPr>
        <p:spPr>
          <a:xfrm rot="5400000">
            <a:off x="1619111" y="1400446"/>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intensity</a:t>
            </a:r>
          </a:p>
        </p:txBody>
      </p:sp>
      <p:sp>
        <p:nvSpPr>
          <p:cNvPr id="43" name="矩形 42">
            <a:extLst>
              <a:ext uri="{FF2B5EF4-FFF2-40B4-BE49-F238E27FC236}">
                <a16:creationId xmlns:a16="http://schemas.microsoft.com/office/drawing/2014/main" id="{4414BD18-D9A9-4718-90C6-0CC23239A842}"/>
              </a:ext>
            </a:extLst>
          </p:cNvPr>
          <p:cNvSpPr/>
          <p:nvPr/>
        </p:nvSpPr>
        <p:spPr>
          <a:xfrm>
            <a:off x="4856815" y="6160974"/>
            <a:ext cx="2478371" cy="584775"/>
          </a:xfrm>
          <a:prstGeom prst="rect">
            <a:avLst/>
          </a:prstGeom>
        </p:spPr>
        <p:txBody>
          <a:bodyPr wrap="none">
            <a:spAutoFit/>
          </a:bodyPr>
          <a:lstStyle/>
          <a:p>
            <a:r>
              <a:rPr lang="zh-TW" altLang="en-US" sz="3200" dirty="0"/>
              <a:t>Our approach</a:t>
            </a:r>
          </a:p>
        </p:txBody>
      </p:sp>
      <p:sp>
        <p:nvSpPr>
          <p:cNvPr id="24" name="矩形: 圓角 23">
            <a:extLst>
              <a:ext uri="{FF2B5EF4-FFF2-40B4-BE49-F238E27FC236}">
                <a16:creationId xmlns:a16="http://schemas.microsoft.com/office/drawing/2014/main" id="{E2666C6F-B54D-40AE-8413-CFC081964197}"/>
              </a:ext>
            </a:extLst>
          </p:cNvPr>
          <p:cNvSpPr/>
          <p:nvPr/>
        </p:nvSpPr>
        <p:spPr>
          <a:xfrm>
            <a:off x="3548099" y="936009"/>
            <a:ext cx="1701836" cy="140783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矩形: 圓角 24">
            <a:extLst>
              <a:ext uri="{FF2B5EF4-FFF2-40B4-BE49-F238E27FC236}">
                <a16:creationId xmlns:a16="http://schemas.microsoft.com/office/drawing/2014/main" id="{8F69B3EA-642D-4C97-BE27-36671EC660A0}"/>
              </a:ext>
            </a:extLst>
          </p:cNvPr>
          <p:cNvSpPr/>
          <p:nvPr/>
        </p:nvSpPr>
        <p:spPr>
          <a:xfrm>
            <a:off x="403833" y="932138"/>
            <a:ext cx="1228721" cy="140783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文字方塊 25">
            <a:extLst>
              <a:ext uri="{FF2B5EF4-FFF2-40B4-BE49-F238E27FC236}">
                <a16:creationId xmlns:a16="http://schemas.microsoft.com/office/drawing/2014/main" id="{5F37C00B-A22D-42B3-BEF9-0FF059CE4A28}"/>
              </a:ext>
            </a:extLst>
          </p:cNvPr>
          <p:cNvSpPr txBox="1"/>
          <p:nvPr/>
        </p:nvSpPr>
        <p:spPr>
          <a:xfrm>
            <a:off x="338869" y="2856804"/>
            <a:ext cx="4678332" cy="461665"/>
          </a:xfrm>
          <a:prstGeom prst="rect">
            <a:avLst/>
          </a:prstGeom>
          <a:noFill/>
        </p:spPr>
        <p:txBody>
          <a:bodyPr wrap="none" rtlCol="0">
            <a:spAutoFit/>
          </a:bodyPr>
          <a:lstStyle/>
          <a:p>
            <a:r>
              <a:rPr lang="en-US" altLang="zh-TW" sz="2400" dirty="0">
                <a:solidFill>
                  <a:srgbClr val="FF0000"/>
                </a:solidFill>
              </a:rPr>
              <a:t>Training pair for Dequantization-Net</a:t>
            </a:r>
            <a:endParaRPr lang="zh-TW" altLang="en-US" sz="2400" dirty="0">
              <a:solidFill>
                <a:srgbClr val="FF0000"/>
              </a:solidFill>
            </a:endParaRPr>
          </a:p>
        </p:txBody>
      </p:sp>
      <p:cxnSp>
        <p:nvCxnSpPr>
          <p:cNvPr id="27" name="直線單箭頭接點 26">
            <a:extLst>
              <a:ext uri="{FF2B5EF4-FFF2-40B4-BE49-F238E27FC236}">
                <a16:creationId xmlns:a16="http://schemas.microsoft.com/office/drawing/2014/main" id="{DBCAB1C1-C8F1-43FB-A040-D15673650549}"/>
              </a:ext>
            </a:extLst>
          </p:cNvPr>
          <p:cNvCxnSpPr>
            <a:endCxn id="25" idx="2"/>
          </p:cNvCxnSpPr>
          <p:nvPr/>
        </p:nvCxnSpPr>
        <p:spPr>
          <a:xfrm flipH="1" flipV="1">
            <a:off x="1018194" y="2339973"/>
            <a:ext cx="421399" cy="50473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單箭頭接點 27">
            <a:extLst>
              <a:ext uri="{FF2B5EF4-FFF2-40B4-BE49-F238E27FC236}">
                <a16:creationId xmlns:a16="http://schemas.microsoft.com/office/drawing/2014/main" id="{EF7C5AE8-1EB3-42E9-B8B5-CADB451F5F8A}"/>
              </a:ext>
            </a:extLst>
          </p:cNvPr>
          <p:cNvCxnSpPr>
            <a:cxnSpLocks/>
          </p:cNvCxnSpPr>
          <p:nvPr/>
        </p:nvCxnSpPr>
        <p:spPr>
          <a:xfrm flipV="1">
            <a:off x="3970915" y="2343844"/>
            <a:ext cx="439705" cy="50086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12155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直線單箭頭接點 30">
            <a:extLst>
              <a:ext uri="{FF2B5EF4-FFF2-40B4-BE49-F238E27FC236}">
                <a16:creationId xmlns:a16="http://schemas.microsoft.com/office/drawing/2014/main" id="{CE679241-6297-4F1A-92E6-6FDE227172AE}"/>
              </a:ext>
            </a:extLst>
          </p:cNvPr>
          <p:cNvCxnSpPr>
            <a:cxnSpLocks/>
            <a:stCxn id="45" idx="3"/>
            <a:endCxn id="33" idx="1"/>
          </p:cNvCxnSpPr>
          <p:nvPr/>
        </p:nvCxnSpPr>
        <p:spPr>
          <a:xfrm flipV="1">
            <a:off x="1531545" y="5221943"/>
            <a:ext cx="171142" cy="1"/>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2" name="矩形 31">
            <a:extLst>
              <a:ext uri="{FF2B5EF4-FFF2-40B4-BE49-F238E27FC236}">
                <a16:creationId xmlns:a16="http://schemas.microsoft.com/office/drawing/2014/main" id="{029DFEA1-1F79-4C63-8782-B45D7686D9BD}"/>
              </a:ext>
            </a:extLst>
          </p:cNvPr>
          <p:cNvSpPr/>
          <p:nvPr/>
        </p:nvSpPr>
        <p:spPr>
          <a:xfrm>
            <a:off x="4639456" y="3511610"/>
            <a:ext cx="1526400" cy="73152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611551" rtl="0" eaLnBrk="1" latinLnBrk="0" hangingPunct="1">
              <a:defRPr sz="2408" kern="1200">
                <a:solidFill>
                  <a:schemeClr val="dk1"/>
                </a:solidFill>
                <a:latin typeface="+mn-lt"/>
                <a:ea typeface="+mn-ea"/>
                <a:cs typeface="+mn-cs"/>
              </a:defRPr>
            </a:lvl1pPr>
            <a:lvl2pPr marL="611551" algn="l" defTabSz="611551" rtl="0" eaLnBrk="1" latinLnBrk="0" hangingPunct="1">
              <a:defRPr sz="2408" kern="1200">
                <a:solidFill>
                  <a:schemeClr val="dk1"/>
                </a:solidFill>
                <a:latin typeface="+mn-lt"/>
                <a:ea typeface="+mn-ea"/>
                <a:cs typeface="+mn-cs"/>
              </a:defRPr>
            </a:lvl2pPr>
            <a:lvl3pPr marL="1223101" algn="l" defTabSz="611551" rtl="0" eaLnBrk="1" latinLnBrk="0" hangingPunct="1">
              <a:defRPr sz="2408" kern="1200">
                <a:solidFill>
                  <a:schemeClr val="dk1"/>
                </a:solidFill>
                <a:latin typeface="+mn-lt"/>
                <a:ea typeface="+mn-ea"/>
                <a:cs typeface="+mn-cs"/>
              </a:defRPr>
            </a:lvl3pPr>
            <a:lvl4pPr marL="1834652" algn="l" defTabSz="611551" rtl="0" eaLnBrk="1" latinLnBrk="0" hangingPunct="1">
              <a:defRPr sz="2408" kern="1200">
                <a:solidFill>
                  <a:schemeClr val="dk1"/>
                </a:solidFill>
                <a:latin typeface="+mn-lt"/>
                <a:ea typeface="+mn-ea"/>
                <a:cs typeface="+mn-cs"/>
              </a:defRPr>
            </a:lvl4pPr>
            <a:lvl5pPr marL="2446203" algn="l" defTabSz="611551" rtl="0" eaLnBrk="1" latinLnBrk="0" hangingPunct="1">
              <a:defRPr sz="2408" kern="1200">
                <a:solidFill>
                  <a:schemeClr val="dk1"/>
                </a:solidFill>
                <a:latin typeface="+mn-lt"/>
                <a:ea typeface="+mn-ea"/>
                <a:cs typeface="+mn-cs"/>
              </a:defRPr>
            </a:lvl5pPr>
            <a:lvl6pPr marL="3057754" algn="l" defTabSz="611551" rtl="0" eaLnBrk="1" latinLnBrk="0" hangingPunct="1">
              <a:defRPr sz="2408" kern="1200">
                <a:solidFill>
                  <a:schemeClr val="dk1"/>
                </a:solidFill>
                <a:latin typeface="+mn-lt"/>
                <a:ea typeface="+mn-ea"/>
                <a:cs typeface="+mn-cs"/>
              </a:defRPr>
            </a:lvl6pPr>
            <a:lvl7pPr marL="3669304" algn="l" defTabSz="611551" rtl="0" eaLnBrk="1" latinLnBrk="0" hangingPunct="1">
              <a:defRPr sz="2408" kern="1200">
                <a:solidFill>
                  <a:schemeClr val="dk1"/>
                </a:solidFill>
                <a:latin typeface="+mn-lt"/>
                <a:ea typeface="+mn-ea"/>
                <a:cs typeface="+mn-cs"/>
              </a:defRPr>
            </a:lvl7pPr>
            <a:lvl8pPr marL="4280855" algn="l" defTabSz="611551" rtl="0" eaLnBrk="1" latinLnBrk="0" hangingPunct="1">
              <a:defRPr sz="2408" kern="1200">
                <a:solidFill>
                  <a:schemeClr val="dk1"/>
                </a:solidFill>
                <a:latin typeface="+mn-lt"/>
                <a:ea typeface="+mn-ea"/>
                <a:cs typeface="+mn-cs"/>
              </a:defRPr>
            </a:lvl8pPr>
            <a:lvl9pPr marL="4892406" algn="l" defTabSz="611551" rtl="0" eaLnBrk="1" latinLnBrk="0" hangingPunct="1">
              <a:defRPr sz="2408" kern="1200">
                <a:solidFill>
                  <a:schemeClr val="dk1"/>
                </a:solidFill>
                <a:latin typeface="+mn-lt"/>
                <a:ea typeface="+mn-ea"/>
                <a:cs typeface="+mn-cs"/>
              </a:defRPr>
            </a:lvl9pPr>
          </a:lstStyle>
          <a:p>
            <a:pPr algn="ctr"/>
            <a:r>
              <a:rPr lang="en-US" altLang="zh-TW" sz="1800" dirty="0">
                <a:latin typeface="Times New Roman" panose="02020603050405020304" pitchFamily="18" charset="0"/>
                <a:cs typeface="Times New Roman" panose="02020603050405020304" pitchFamily="18" charset="0"/>
              </a:rPr>
              <a:t>Linearization-Net</a:t>
            </a:r>
            <a:endParaRPr lang="zh-TW" altLang="en-US" sz="1800" dirty="0">
              <a:latin typeface="Times New Roman" panose="02020603050405020304" pitchFamily="18" charset="0"/>
              <a:cs typeface="Times New Roman" panose="02020603050405020304" pitchFamily="18" charset="0"/>
            </a:endParaRPr>
          </a:p>
        </p:txBody>
      </p:sp>
      <p:sp>
        <p:nvSpPr>
          <p:cNvPr id="33" name="矩形 32">
            <a:extLst>
              <a:ext uri="{FF2B5EF4-FFF2-40B4-BE49-F238E27FC236}">
                <a16:creationId xmlns:a16="http://schemas.microsoft.com/office/drawing/2014/main" id="{42243BE9-0001-463E-8E2B-5FFAD941BEE6}"/>
              </a:ext>
            </a:extLst>
          </p:cNvPr>
          <p:cNvSpPr/>
          <p:nvPr/>
        </p:nvSpPr>
        <p:spPr>
          <a:xfrm>
            <a:off x="1702687" y="4856183"/>
            <a:ext cx="1728000" cy="73152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611551" rtl="0" eaLnBrk="1" latinLnBrk="0" hangingPunct="1">
              <a:defRPr sz="2408" kern="1200">
                <a:solidFill>
                  <a:schemeClr val="dk1"/>
                </a:solidFill>
                <a:latin typeface="+mn-lt"/>
                <a:ea typeface="+mn-ea"/>
                <a:cs typeface="+mn-cs"/>
              </a:defRPr>
            </a:lvl1pPr>
            <a:lvl2pPr marL="611551" algn="l" defTabSz="611551" rtl="0" eaLnBrk="1" latinLnBrk="0" hangingPunct="1">
              <a:defRPr sz="2408" kern="1200">
                <a:solidFill>
                  <a:schemeClr val="dk1"/>
                </a:solidFill>
                <a:latin typeface="+mn-lt"/>
                <a:ea typeface="+mn-ea"/>
                <a:cs typeface="+mn-cs"/>
              </a:defRPr>
            </a:lvl2pPr>
            <a:lvl3pPr marL="1223101" algn="l" defTabSz="611551" rtl="0" eaLnBrk="1" latinLnBrk="0" hangingPunct="1">
              <a:defRPr sz="2408" kern="1200">
                <a:solidFill>
                  <a:schemeClr val="dk1"/>
                </a:solidFill>
                <a:latin typeface="+mn-lt"/>
                <a:ea typeface="+mn-ea"/>
                <a:cs typeface="+mn-cs"/>
              </a:defRPr>
            </a:lvl3pPr>
            <a:lvl4pPr marL="1834652" algn="l" defTabSz="611551" rtl="0" eaLnBrk="1" latinLnBrk="0" hangingPunct="1">
              <a:defRPr sz="2408" kern="1200">
                <a:solidFill>
                  <a:schemeClr val="dk1"/>
                </a:solidFill>
                <a:latin typeface="+mn-lt"/>
                <a:ea typeface="+mn-ea"/>
                <a:cs typeface="+mn-cs"/>
              </a:defRPr>
            </a:lvl4pPr>
            <a:lvl5pPr marL="2446203" algn="l" defTabSz="611551" rtl="0" eaLnBrk="1" latinLnBrk="0" hangingPunct="1">
              <a:defRPr sz="2408" kern="1200">
                <a:solidFill>
                  <a:schemeClr val="dk1"/>
                </a:solidFill>
                <a:latin typeface="+mn-lt"/>
                <a:ea typeface="+mn-ea"/>
                <a:cs typeface="+mn-cs"/>
              </a:defRPr>
            </a:lvl5pPr>
            <a:lvl6pPr marL="3057754" algn="l" defTabSz="611551" rtl="0" eaLnBrk="1" latinLnBrk="0" hangingPunct="1">
              <a:defRPr sz="2408" kern="1200">
                <a:solidFill>
                  <a:schemeClr val="dk1"/>
                </a:solidFill>
                <a:latin typeface="+mn-lt"/>
                <a:ea typeface="+mn-ea"/>
                <a:cs typeface="+mn-cs"/>
              </a:defRPr>
            </a:lvl6pPr>
            <a:lvl7pPr marL="3669304" algn="l" defTabSz="611551" rtl="0" eaLnBrk="1" latinLnBrk="0" hangingPunct="1">
              <a:defRPr sz="2408" kern="1200">
                <a:solidFill>
                  <a:schemeClr val="dk1"/>
                </a:solidFill>
                <a:latin typeface="+mn-lt"/>
                <a:ea typeface="+mn-ea"/>
                <a:cs typeface="+mn-cs"/>
              </a:defRPr>
            </a:lvl7pPr>
            <a:lvl8pPr marL="4280855" algn="l" defTabSz="611551" rtl="0" eaLnBrk="1" latinLnBrk="0" hangingPunct="1">
              <a:defRPr sz="2408" kern="1200">
                <a:solidFill>
                  <a:schemeClr val="dk1"/>
                </a:solidFill>
                <a:latin typeface="+mn-lt"/>
                <a:ea typeface="+mn-ea"/>
                <a:cs typeface="+mn-cs"/>
              </a:defRPr>
            </a:lvl8pPr>
            <a:lvl9pPr marL="4892406" algn="l" defTabSz="611551" rtl="0" eaLnBrk="1" latinLnBrk="0" hangingPunct="1">
              <a:defRPr sz="2408" kern="1200">
                <a:solidFill>
                  <a:schemeClr val="dk1"/>
                </a:solidFill>
                <a:latin typeface="+mn-lt"/>
                <a:ea typeface="+mn-ea"/>
                <a:cs typeface="+mn-cs"/>
              </a:defRPr>
            </a:lvl9pPr>
          </a:lstStyle>
          <a:p>
            <a:pPr algn="ctr"/>
            <a:r>
              <a:rPr lang="en-US" altLang="zh-TW" sz="1800" dirty="0">
                <a:solidFill>
                  <a:schemeClr val="tx1"/>
                </a:solidFill>
                <a:latin typeface="Times New Roman" panose="02020603050405020304" pitchFamily="18" charset="0"/>
                <a:cs typeface="Times New Roman" panose="02020603050405020304" pitchFamily="18" charset="0"/>
              </a:rPr>
              <a:t>Dequantization-Net</a:t>
            </a:r>
            <a:endParaRPr lang="zh-TW" altLang="en-US" sz="1800" dirty="0">
              <a:solidFill>
                <a:schemeClr val="tx1"/>
              </a:solidFill>
              <a:latin typeface="Times New Roman" panose="02020603050405020304" pitchFamily="18" charset="0"/>
              <a:cs typeface="Times New Roman" panose="02020603050405020304" pitchFamily="18" charset="0"/>
            </a:endParaRPr>
          </a:p>
        </p:txBody>
      </p:sp>
      <p:sp>
        <p:nvSpPr>
          <p:cNvPr id="34" name="矩形 33">
            <a:extLst>
              <a:ext uri="{FF2B5EF4-FFF2-40B4-BE49-F238E27FC236}">
                <a16:creationId xmlns:a16="http://schemas.microsoft.com/office/drawing/2014/main" id="{A894B692-47AE-42DA-9B04-193F89CE389B}"/>
              </a:ext>
            </a:extLst>
          </p:cNvPr>
          <p:cNvSpPr/>
          <p:nvPr/>
        </p:nvSpPr>
        <p:spPr>
          <a:xfrm>
            <a:off x="7368678" y="4847061"/>
            <a:ext cx="1555200" cy="73152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611551" rtl="0" eaLnBrk="1" latinLnBrk="0" hangingPunct="1">
              <a:defRPr sz="2408" kern="1200">
                <a:solidFill>
                  <a:schemeClr val="dk1"/>
                </a:solidFill>
                <a:latin typeface="+mn-lt"/>
                <a:ea typeface="+mn-ea"/>
                <a:cs typeface="+mn-cs"/>
              </a:defRPr>
            </a:lvl1pPr>
            <a:lvl2pPr marL="611551" algn="l" defTabSz="611551" rtl="0" eaLnBrk="1" latinLnBrk="0" hangingPunct="1">
              <a:defRPr sz="2408" kern="1200">
                <a:solidFill>
                  <a:schemeClr val="dk1"/>
                </a:solidFill>
                <a:latin typeface="+mn-lt"/>
                <a:ea typeface="+mn-ea"/>
                <a:cs typeface="+mn-cs"/>
              </a:defRPr>
            </a:lvl2pPr>
            <a:lvl3pPr marL="1223101" algn="l" defTabSz="611551" rtl="0" eaLnBrk="1" latinLnBrk="0" hangingPunct="1">
              <a:defRPr sz="2408" kern="1200">
                <a:solidFill>
                  <a:schemeClr val="dk1"/>
                </a:solidFill>
                <a:latin typeface="+mn-lt"/>
                <a:ea typeface="+mn-ea"/>
                <a:cs typeface="+mn-cs"/>
              </a:defRPr>
            </a:lvl3pPr>
            <a:lvl4pPr marL="1834652" algn="l" defTabSz="611551" rtl="0" eaLnBrk="1" latinLnBrk="0" hangingPunct="1">
              <a:defRPr sz="2408" kern="1200">
                <a:solidFill>
                  <a:schemeClr val="dk1"/>
                </a:solidFill>
                <a:latin typeface="+mn-lt"/>
                <a:ea typeface="+mn-ea"/>
                <a:cs typeface="+mn-cs"/>
              </a:defRPr>
            </a:lvl4pPr>
            <a:lvl5pPr marL="2446203" algn="l" defTabSz="611551" rtl="0" eaLnBrk="1" latinLnBrk="0" hangingPunct="1">
              <a:defRPr sz="2408" kern="1200">
                <a:solidFill>
                  <a:schemeClr val="dk1"/>
                </a:solidFill>
                <a:latin typeface="+mn-lt"/>
                <a:ea typeface="+mn-ea"/>
                <a:cs typeface="+mn-cs"/>
              </a:defRPr>
            </a:lvl5pPr>
            <a:lvl6pPr marL="3057754" algn="l" defTabSz="611551" rtl="0" eaLnBrk="1" latinLnBrk="0" hangingPunct="1">
              <a:defRPr sz="2408" kern="1200">
                <a:solidFill>
                  <a:schemeClr val="dk1"/>
                </a:solidFill>
                <a:latin typeface="+mn-lt"/>
                <a:ea typeface="+mn-ea"/>
                <a:cs typeface="+mn-cs"/>
              </a:defRPr>
            </a:lvl6pPr>
            <a:lvl7pPr marL="3669304" algn="l" defTabSz="611551" rtl="0" eaLnBrk="1" latinLnBrk="0" hangingPunct="1">
              <a:defRPr sz="2408" kern="1200">
                <a:solidFill>
                  <a:schemeClr val="dk1"/>
                </a:solidFill>
                <a:latin typeface="+mn-lt"/>
                <a:ea typeface="+mn-ea"/>
                <a:cs typeface="+mn-cs"/>
              </a:defRPr>
            </a:lvl7pPr>
            <a:lvl8pPr marL="4280855" algn="l" defTabSz="611551" rtl="0" eaLnBrk="1" latinLnBrk="0" hangingPunct="1">
              <a:defRPr sz="2408" kern="1200">
                <a:solidFill>
                  <a:schemeClr val="dk1"/>
                </a:solidFill>
                <a:latin typeface="+mn-lt"/>
                <a:ea typeface="+mn-ea"/>
                <a:cs typeface="+mn-cs"/>
              </a:defRPr>
            </a:lvl8pPr>
            <a:lvl9pPr marL="4892406" algn="l" defTabSz="611551" rtl="0" eaLnBrk="1" latinLnBrk="0" hangingPunct="1">
              <a:defRPr sz="2408" kern="1200">
                <a:solidFill>
                  <a:schemeClr val="dk1"/>
                </a:solidFill>
                <a:latin typeface="+mn-lt"/>
                <a:ea typeface="+mn-ea"/>
                <a:cs typeface="+mn-cs"/>
              </a:defRPr>
            </a:lvl9pPr>
          </a:lstStyle>
          <a:p>
            <a:pPr algn="ctr"/>
            <a:r>
              <a:rPr lang="en-US" altLang="zh-TW" sz="1800" dirty="0">
                <a:latin typeface="Times New Roman" panose="02020603050405020304" pitchFamily="18" charset="0"/>
                <a:cs typeface="Times New Roman" panose="02020603050405020304" pitchFamily="18" charset="0"/>
              </a:rPr>
              <a:t>Hallucination-Net</a:t>
            </a:r>
            <a:endParaRPr lang="zh-TW" altLang="en-US" sz="1800" dirty="0">
              <a:latin typeface="Times New Roman" panose="02020603050405020304" pitchFamily="18" charset="0"/>
              <a:cs typeface="Times New Roman" panose="02020603050405020304" pitchFamily="18" charset="0"/>
            </a:endParaRPr>
          </a:p>
        </p:txBody>
      </p:sp>
      <p:sp>
        <p:nvSpPr>
          <p:cNvPr id="35" name="文字方塊 15">
            <a:extLst>
              <a:ext uri="{FF2B5EF4-FFF2-40B4-BE49-F238E27FC236}">
                <a16:creationId xmlns:a16="http://schemas.microsoft.com/office/drawing/2014/main" id="{63E1BECF-0742-4299-A558-8E655FDE7D6D}"/>
              </a:ext>
            </a:extLst>
          </p:cNvPr>
          <p:cNvSpPr txBox="1"/>
          <p:nvPr/>
        </p:nvSpPr>
        <p:spPr>
          <a:xfrm>
            <a:off x="8671787" y="3706676"/>
            <a:ext cx="1535420" cy="646331"/>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Over-exposed</a:t>
            </a:r>
          </a:p>
          <a:p>
            <a:pPr algn="ctr"/>
            <a:r>
              <a:rPr lang="en-US" altLang="zh-TW" sz="1800" b="1" dirty="0">
                <a:solidFill>
                  <a:srgbClr val="002060"/>
                </a:solidFill>
                <a:latin typeface="Times New Roman" panose="02020603050405020304" pitchFamily="18" charset="0"/>
                <a:cs typeface="Times New Roman" panose="02020603050405020304" pitchFamily="18" charset="0"/>
              </a:rPr>
              <a:t>mask</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cxnSp>
        <p:nvCxnSpPr>
          <p:cNvPr id="36" name="直線單箭頭接點 35">
            <a:extLst>
              <a:ext uri="{FF2B5EF4-FFF2-40B4-BE49-F238E27FC236}">
                <a16:creationId xmlns:a16="http://schemas.microsoft.com/office/drawing/2014/main" id="{CE679241-6297-4F1A-92E6-6FDE227172AE}"/>
              </a:ext>
            </a:extLst>
          </p:cNvPr>
          <p:cNvCxnSpPr>
            <a:cxnSpLocks/>
          </p:cNvCxnSpPr>
          <p:nvPr/>
        </p:nvCxnSpPr>
        <p:spPr>
          <a:xfrm>
            <a:off x="3718613" y="5212821"/>
            <a:ext cx="416966"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單箭頭接點 36">
            <a:extLst>
              <a:ext uri="{FF2B5EF4-FFF2-40B4-BE49-F238E27FC236}">
                <a16:creationId xmlns:a16="http://schemas.microsoft.com/office/drawing/2014/main" id="{CE679241-6297-4F1A-92E6-6FDE227172AE}"/>
              </a:ext>
            </a:extLst>
          </p:cNvPr>
          <p:cNvCxnSpPr>
            <a:cxnSpLocks/>
          </p:cNvCxnSpPr>
          <p:nvPr/>
        </p:nvCxnSpPr>
        <p:spPr>
          <a:xfrm>
            <a:off x="5093196" y="5212821"/>
            <a:ext cx="416966" cy="1"/>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線單箭頭接點 37">
            <a:extLst>
              <a:ext uri="{FF2B5EF4-FFF2-40B4-BE49-F238E27FC236}">
                <a16:creationId xmlns:a16="http://schemas.microsoft.com/office/drawing/2014/main" id="{CE679241-6297-4F1A-92E6-6FDE227172AE}"/>
              </a:ext>
            </a:extLst>
          </p:cNvPr>
          <p:cNvCxnSpPr>
            <a:cxnSpLocks/>
            <a:stCxn id="51" idx="3"/>
            <a:endCxn id="34" idx="1"/>
          </p:cNvCxnSpPr>
          <p:nvPr/>
        </p:nvCxnSpPr>
        <p:spPr>
          <a:xfrm>
            <a:off x="7191588" y="5212821"/>
            <a:ext cx="177090"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1" name="Bent Arrow 39">
            <a:extLst>
              <a:ext uri="{FF2B5EF4-FFF2-40B4-BE49-F238E27FC236}">
                <a16:creationId xmlns:a16="http://schemas.microsoft.com/office/drawing/2014/main" id="{47BA98B7-7338-4607-9BA0-36684CE28080}"/>
              </a:ext>
            </a:extLst>
          </p:cNvPr>
          <p:cNvSpPr/>
          <p:nvPr/>
        </p:nvSpPr>
        <p:spPr>
          <a:xfrm>
            <a:off x="4085928" y="3861232"/>
            <a:ext cx="502494" cy="871668"/>
          </a:xfrm>
          <a:prstGeom prst="bentArrow">
            <a:avLst>
              <a:gd name="adj1" fmla="val 0"/>
              <a:gd name="adj2" fmla="val 5195"/>
              <a:gd name="adj3" fmla="val 9678"/>
              <a:gd name="adj4" fmla="val 58137"/>
            </a:avLst>
          </a:prstGeom>
          <a:solidFill>
            <a:schemeClr val="accent2"/>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11551" rtl="0" eaLnBrk="1" latinLnBrk="0" hangingPunct="1">
              <a:defRPr sz="2408" kern="1200">
                <a:solidFill>
                  <a:schemeClr val="lt1"/>
                </a:solidFill>
                <a:latin typeface="+mn-lt"/>
                <a:ea typeface="+mn-ea"/>
                <a:cs typeface="+mn-cs"/>
              </a:defRPr>
            </a:lvl1pPr>
            <a:lvl2pPr marL="611551" algn="l" defTabSz="611551" rtl="0" eaLnBrk="1" latinLnBrk="0" hangingPunct="1">
              <a:defRPr sz="2408" kern="1200">
                <a:solidFill>
                  <a:schemeClr val="lt1"/>
                </a:solidFill>
                <a:latin typeface="+mn-lt"/>
                <a:ea typeface="+mn-ea"/>
                <a:cs typeface="+mn-cs"/>
              </a:defRPr>
            </a:lvl2pPr>
            <a:lvl3pPr marL="1223101" algn="l" defTabSz="611551" rtl="0" eaLnBrk="1" latinLnBrk="0" hangingPunct="1">
              <a:defRPr sz="2408" kern="1200">
                <a:solidFill>
                  <a:schemeClr val="lt1"/>
                </a:solidFill>
                <a:latin typeface="+mn-lt"/>
                <a:ea typeface="+mn-ea"/>
                <a:cs typeface="+mn-cs"/>
              </a:defRPr>
            </a:lvl3pPr>
            <a:lvl4pPr marL="1834652" algn="l" defTabSz="611551" rtl="0" eaLnBrk="1" latinLnBrk="0" hangingPunct="1">
              <a:defRPr sz="2408" kern="1200">
                <a:solidFill>
                  <a:schemeClr val="lt1"/>
                </a:solidFill>
                <a:latin typeface="+mn-lt"/>
                <a:ea typeface="+mn-ea"/>
                <a:cs typeface="+mn-cs"/>
              </a:defRPr>
            </a:lvl4pPr>
            <a:lvl5pPr marL="2446203" algn="l" defTabSz="611551" rtl="0" eaLnBrk="1" latinLnBrk="0" hangingPunct="1">
              <a:defRPr sz="2408" kern="1200">
                <a:solidFill>
                  <a:schemeClr val="lt1"/>
                </a:solidFill>
                <a:latin typeface="+mn-lt"/>
                <a:ea typeface="+mn-ea"/>
                <a:cs typeface="+mn-cs"/>
              </a:defRPr>
            </a:lvl5pPr>
            <a:lvl6pPr marL="3057754" algn="l" defTabSz="611551" rtl="0" eaLnBrk="1" latinLnBrk="0" hangingPunct="1">
              <a:defRPr sz="2408" kern="1200">
                <a:solidFill>
                  <a:schemeClr val="lt1"/>
                </a:solidFill>
                <a:latin typeface="+mn-lt"/>
                <a:ea typeface="+mn-ea"/>
                <a:cs typeface="+mn-cs"/>
              </a:defRPr>
            </a:lvl6pPr>
            <a:lvl7pPr marL="3669304" algn="l" defTabSz="611551" rtl="0" eaLnBrk="1" latinLnBrk="0" hangingPunct="1">
              <a:defRPr sz="2408" kern="1200">
                <a:solidFill>
                  <a:schemeClr val="lt1"/>
                </a:solidFill>
                <a:latin typeface="+mn-lt"/>
                <a:ea typeface="+mn-ea"/>
                <a:cs typeface="+mn-cs"/>
              </a:defRPr>
            </a:lvl7pPr>
            <a:lvl8pPr marL="4280855" algn="l" defTabSz="611551" rtl="0" eaLnBrk="1" latinLnBrk="0" hangingPunct="1">
              <a:defRPr sz="2408" kern="1200">
                <a:solidFill>
                  <a:schemeClr val="lt1"/>
                </a:solidFill>
                <a:latin typeface="+mn-lt"/>
                <a:ea typeface="+mn-ea"/>
                <a:cs typeface="+mn-cs"/>
              </a:defRPr>
            </a:lvl8pPr>
            <a:lvl9pPr marL="4892406" algn="l" defTabSz="611551" rtl="0" eaLnBrk="1" latinLnBrk="0" hangingPunct="1">
              <a:defRPr sz="2408" kern="1200">
                <a:solidFill>
                  <a:schemeClr val="lt1"/>
                </a:solidFill>
                <a:latin typeface="+mn-lt"/>
                <a:ea typeface="+mn-ea"/>
                <a:cs typeface="+mn-cs"/>
              </a:defRPr>
            </a:lvl9pPr>
          </a:lstStyle>
          <a:p>
            <a:pPr algn="ctr"/>
            <a:endParaRPr lang="en-US" sz="2000">
              <a:solidFill>
                <a:schemeClr val="tx1"/>
              </a:solidFill>
            </a:endParaRPr>
          </a:p>
        </p:txBody>
      </p:sp>
      <p:cxnSp>
        <p:nvCxnSpPr>
          <p:cNvPr id="42" name="直線單箭頭接點 41">
            <a:extLst>
              <a:ext uri="{FF2B5EF4-FFF2-40B4-BE49-F238E27FC236}">
                <a16:creationId xmlns:a16="http://schemas.microsoft.com/office/drawing/2014/main" id="{CE679241-6297-4F1A-92E6-6FDE227172AE}"/>
              </a:ext>
            </a:extLst>
          </p:cNvPr>
          <p:cNvCxnSpPr>
            <a:cxnSpLocks/>
            <a:stCxn id="32" idx="2"/>
            <a:endCxn id="58" idx="0"/>
          </p:cNvCxnSpPr>
          <p:nvPr/>
        </p:nvCxnSpPr>
        <p:spPr>
          <a:xfrm flipH="1">
            <a:off x="5399335" y="4243130"/>
            <a:ext cx="3322" cy="170506"/>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線單箭頭接點 42">
            <a:extLst>
              <a:ext uri="{FF2B5EF4-FFF2-40B4-BE49-F238E27FC236}">
                <a16:creationId xmlns:a16="http://schemas.microsoft.com/office/drawing/2014/main" id="{CE679241-6297-4F1A-92E6-6FDE227172AE}"/>
              </a:ext>
            </a:extLst>
          </p:cNvPr>
          <p:cNvCxnSpPr>
            <a:cxnSpLocks/>
          </p:cNvCxnSpPr>
          <p:nvPr/>
        </p:nvCxnSpPr>
        <p:spPr>
          <a:xfrm>
            <a:off x="8165708" y="4490422"/>
            <a:ext cx="834" cy="365760"/>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45" name="圖片 44">
            <a:extLst>
              <a:ext uri="{FF2B5EF4-FFF2-40B4-BE49-F238E27FC236}">
                <a16:creationId xmlns:a16="http://schemas.microsoft.com/office/drawing/2014/main" id="{3180058C-AE28-4B63-B5CA-637E9C89482F}"/>
              </a:ext>
            </a:extLst>
          </p:cNvPr>
          <p:cNvPicPr>
            <a:picLocks noChangeAspect="1"/>
          </p:cNvPicPr>
          <p:nvPr/>
        </p:nvPicPr>
        <p:blipFill>
          <a:blip r:embed="rId3"/>
          <a:stretch>
            <a:fillRect/>
          </a:stretch>
        </p:blipFill>
        <p:spPr>
          <a:xfrm>
            <a:off x="578985" y="4751143"/>
            <a:ext cx="952560" cy="941600"/>
          </a:xfrm>
          <a:prstGeom prst="rect">
            <a:avLst/>
          </a:prstGeom>
        </p:spPr>
      </p:pic>
      <p:sp>
        <p:nvSpPr>
          <p:cNvPr id="46" name="文字方塊 58">
            <a:extLst>
              <a:ext uri="{FF2B5EF4-FFF2-40B4-BE49-F238E27FC236}">
                <a16:creationId xmlns:a16="http://schemas.microsoft.com/office/drawing/2014/main" id="{3877D143-675F-4761-BA54-84BC0F1DC2B4}"/>
              </a:ext>
            </a:extLst>
          </p:cNvPr>
          <p:cNvSpPr txBox="1"/>
          <p:nvPr/>
        </p:nvSpPr>
        <p:spPr>
          <a:xfrm>
            <a:off x="719277" y="5696199"/>
            <a:ext cx="671979"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pic>
        <p:nvPicPr>
          <p:cNvPr id="48" name="圖片 47">
            <a:extLst>
              <a:ext uri="{FF2B5EF4-FFF2-40B4-BE49-F238E27FC236}">
                <a16:creationId xmlns:a16="http://schemas.microsoft.com/office/drawing/2014/main" id="{B686CEDF-255A-4AB7-B478-99AE5BF928B3}"/>
              </a:ext>
            </a:extLst>
          </p:cNvPr>
          <p:cNvPicPr>
            <a:picLocks/>
          </p:cNvPicPr>
          <p:nvPr/>
        </p:nvPicPr>
        <p:blipFill>
          <a:blip r:embed="rId4"/>
          <a:stretch>
            <a:fillRect/>
          </a:stretch>
        </p:blipFill>
        <p:spPr>
          <a:xfrm>
            <a:off x="7769613" y="3558011"/>
            <a:ext cx="950976" cy="943660"/>
          </a:xfrm>
          <a:prstGeom prst="rect">
            <a:avLst/>
          </a:prstGeom>
        </p:spPr>
      </p:pic>
      <p:pic>
        <p:nvPicPr>
          <p:cNvPr id="49" name="圖片 48">
            <a:extLst>
              <a:ext uri="{FF2B5EF4-FFF2-40B4-BE49-F238E27FC236}">
                <a16:creationId xmlns:a16="http://schemas.microsoft.com/office/drawing/2014/main" id="{D7829F30-E775-42E1-A149-2E3BEE37FC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9810" y="4789943"/>
            <a:ext cx="1321733" cy="864000"/>
          </a:xfrm>
          <a:prstGeom prst="rect">
            <a:avLst/>
          </a:prstGeom>
          <a:ln w="28575">
            <a:solidFill>
              <a:schemeClr val="tx1"/>
            </a:solidFill>
          </a:ln>
        </p:spPr>
      </p:pic>
      <p:pic>
        <p:nvPicPr>
          <p:cNvPr id="50" name="圖片 49">
            <a:extLst>
              <a:ext uri="{FF2B5EF4-FFF2-40B4-BE49-F238E27FC236}">
                <a16:creationId xmlns:a16="http://schemas.microsoft.com/office/drawing/2014/main" id="{B33B3EE6-39D4-44BE-9F50-2BD4E1918A9B}"/>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3605972" y="4750113"/>
            <a:ext cx="950976" cy="943660"/>
          </a:xfrm>
          <a:prstGeom prst="rect">
            <a:avLst/>
          </a:prstGeom>
        </p:spPr>
      </p:pic>
      <p:pic>
        <p:nvPicPr>
          <p:cNvPr id="51" name="圖片 50">
            <a:extLst>
              <a:ext uri="{FF2B5EF4-FFF2-40B4-BE49-F238E27FC236}">
                <a16:creationId xmlns:a16="http://schemas.microsoft.com/office/drawing/2014/main" id="{2E284D37-3445-4650-9CAC-D2B89E28477C}"/>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6240612" y="4740991"/>
            <a:ext cx="950976" cy="943660"/>
          </a:xfrm>
          <a:prstGeom prst="rect">
            <a:avLst/>
          </a:prstGeom>
        </p:spPr>
      </p:pic>
      <p:sp>
        <p:nvSpPr>
          <p:cNvPr id="52" name="文字方塊 58">
            <a:extLst>
              <a:ext uri="{FF2B5EF4-FFF2-40B4-BE49-F238E27FC236}">
                <a16:creationId xmlns:a16="http://schemas.microsoft.com/office/drawing/2014/main" id="{3877D143-675F-4761-BA54-84BC0F1DC2B4}"/>
              </a:ext>
            </a:extLst>
          </p:cNvPr>
          <p:cNvSpPr txBox="1"/>
          <p:nvPr/>
        </p:nvSpPr>
        <p:spPr>
          <a:xfrm>
            <a:off x="3436117" y="5696199"/>
            <a:ext cx="1306768"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32-bit 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sp>
        <p:nvSpPr>
          <p:cNvPr id="53" name="文字方塊 58">
            <a:extLst>
              <a:ext uri="{FF2B5EF4-FFF2-40B4-BE49-F238E27FC236}">
                <a16:creationId xmlns:a16="http://schemas.microsoft.com/office/drawing/2014/main" id="{3877D143-675F-4761-BA54-84BC0F1DC2B4}"/>
              </a:ext>
            </a:extLst>
          </p:cNvPr>
          <p:cNvSpPr txBox="1"/>
          <p:nvPr/>
        </p:nvSpPr>
        <p:spPr>
          <a:xfrm>
            <a:off x="6019915" y="5695250"/>
            <a:ext cx="1392369"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Linear 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cxnSp>
        <p:nvCxnSpPr>
          <p:cNvPr id="55" name="直線單箭頭接點 54">
            <a:extLst>
              <a:ext uri="{FF2B5EF4-FFF2-40B4-BE49-F238E27FC236}">
                <a16:creationId xmlns:a16="http://schemas.microsoft.com/office/drawing/2014/main" id="{422784D5-1C3A-490C-9C51-CA3EC7E8EB2D}"/>
              </a:ext>
            </a:extLst>
          </p:cNvPr>
          <p:cNvCxnSpPr>
            <a:cxnSpLocks/>
            <a:stCxn id="33" idx="3"/>
            <a:endCxn id="50" idx="1"/>
          </p:cNvCxnSpPr>
          <p:nvPr/>
        </p:nvCxnSpPr>
        <p:spPr>
          <a:xfrm>
            <a:off x="3430687" y="5221943"/>
            <a:ext cx="175285"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線單箭頭接點 55">
            <a:extLst>
              <a:ext uri="{FF2B5EF4-FFF2-40B4-BE49-F238E27FC236}">
                <a16:creationId xmlns:a16="http://schemas.microsoft.com/office/drawing/2014/main" id="{4F528AD3-B144-4A3F-A8DA-2E86FFAD5D9A}"/>
              </a:ext>
            </a:extLst>
          </p:cNvPr>
          <p:cNvCxnSpPr>
            <a:cxnSpLocks/>
            <a:stCxn id="50" idx="3"/>
            <a:endCxn id="49" idx="1"/>
          </p:cNvCxnSpPr>
          <p:nvPr/>
        </p:nvCxnSpPr>
        <p:spPr>
          <a:xfrm>
            <a:off x="4556948" y="5221943"/>
            <a:ext cx="182862"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單箭頭接點 56">
            <a:extLst>
              <a:ext uri="{FF2B5EF4-FFF2-40B4-BE49-F238E27FC236}">
                <a16:creationId xmlns:a16="http://schemas.microsoft.com/office/drawing/2014/main" id="{E8DD6200-1F8B-4C0E-AC7F-461E8BE3B430}"/>
              </a:ext>
            </a:extLst>
          </p:cNvPr>
          <p:cNvCxnSpPr>
            <a:cxnSpLocks/>
            <a:stCxn id="49" idx="3"/>
            <a:endCxn id="51" idx="1"/>
          </p:cNvCxnSpPr>
          <p:nvPr/>
        </p:nvCxnSpPr>
        <p:spPr>
          <a:xfrm flipV="1">
            <a:off x="6061543" y="5212821"/>
            <a:ext cx="179070" cy="9122"/>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8" name="文字方塊 18">
            <a:extLst>
              <a:ext uri="{FF2B5EF4-FFF2-40B4-BE49-F238E27FC236}">
                <a16:creationId xmlns:a16="http://schemas.microsoft.com/office/drawing/2014/main" id="{CE09C023-F77C-45DD-BFE0-34676839C674}"/>
              </a:ext>
            </a:extLst>
          </p:cNvPr>
          <p:cNvSpPr txBox="1"/>
          <p:nvPr/>
        </p:nvSpPr>
        <p:spPr>
          <a:xfrm>
            <a:off x="4650535" y="4413635"/>
            <a:ext cx="1497600" cy="369332"/>
          </a:xfrm>
          <a:prstGeom prst="rect">
            <a:avLst/>
          </a:prstGeom>
          <a:noFill/>
        </p:spPr>
        <p:txBody>
          <a:bodyPr wrap="square" rtlCol="0">
            <a:no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Inverse CRF</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sp>
        <p:nvSpPr>
          <p:cNvPr id="59" name="文字方塊 58">
            <a:extLst>
              <a:ext uri="{FF2B5EF4-FFF2-40B4-BE49-F238E27FC236}">
                <a16:creationId xmlns:a16="http://schemas.microsoft.com/office/drawing/2014/main" id="{A5F68293-FFF6-4AC8-A94F-57D8A46F1D04}"/>
              </a:ext>
            </a:extLst>
          </p:cNvPr>
          <p:cNvSpPr txBox="1"/>
          <p:nvPr/>
        </p:nvSpPr>
        <p:spPr>
          <a:xfrm>
            <a:off x="551445" y="0"/>
            <a:ext cx="11089511" cy="1077218"/>
          </a:xfrm>
          <a:prstGeom prst="rect">
            <a:avLst/>
          </a:prstGeom>
          <a:noFill/>
        </p:spPr>
        <p:txBody>
          <a:bodyPr wrap="none" rtlCol="0">
            <a:spAutoFit/>
          </a:bodyPr>
          <a:lstStyle/>
          <a:p>
            <a:pPr algn="ctr"/>
            <a:r>
              <a:rPr lang="en-US" altLang="zh-TW" sz="3200" dirty="0">
                <a:solidFill>
                  <a:srgbClr val="002060"/>
                </a:solidFill>
              </a:rPr>
              <a:t>Approach</a:t>
            </a:r>
          </a:p>
          <a:p>
            <a:pPr algn="ctr"/>
            <a:r>
              <a:rPr lang="en-US" altLang="zh-TW" sz="3200" i="1" dirty="0"/>
              <a:t>Learning to reverse</a:t>
            </a:r>
            <a:r>
              <a:rPr lang="en-US" altLang="zh-TW" sz="3200" dirty="0"/>
              <a:t> each step of the LDR</a:t>
            </a:r>
            <a:r>
              <a:rPr lang="zh-TW" altLang="en-US" sz="3200" dirty="0"/>
              <a:t> </a:t>
            </a:r>
            <a:r>
              <a:rPr lang="en-US" altLang="zh-TW" sz="3200" dirty="0"/>
              <a:t>image formation pipeline</a:t>
            </a:r>
            <a:endParaRPr lang="zh-TW" altLang="en-US" sz="3200" dirty="0"/>
          </a:p>
        </p:txBody>
      </p:sp>
      <p:pic>
        <p:nvPicPr>
          <p:cNvPr id="60" name="圖片 4">
            <a:extLst>
              <a:ext uri="{FF2B5EF4-FFF2-40B4-BE49-F238E27FC236}">
                <a16:creationId xmlns:a16="http://schemas.microsoft.com/office/drawing/2014/main" id="{2BB7677E-1A57-8D42-86F3-A289C536B6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43247" y="1113858"/>
            <a:ext cx="1321733" cy="864000"/>
          </a:xfrm>
          <a:prstGeom prst="rect">
            <a:avLst/>
          </a:prstGeom>
          <a:ln w="28575">
            <a:solidFill>
              <a:schemeClr val="tx1"/>
            </a:solidFill>
          </a:ln>
        </p:spPr>
      </p:pic>
      <p:cxnSp>
        <p:nvCxnSpPr>
          <p:cNvPr id="61" name="直線單箭頭接點 5">
            <a:extLst>
              <a:ext uri="{FF2B5EF4-FFF2-40B4-BE49-F238E27FC236}">
                <a16:creationId xmlns:a16="http://schemas.microsoft.com/office/drawing/2014/main" id="{7DECA0E6-6BCD-FA46-AE57-B3595AAFDE54}"/>
              </a:ext>
            </a:extLst>
          </p:cNvPr>
          <p:cNvCxnSpPr/>
          <p:nvPr/>
        </p:nvCxnSpPr>
        <p:spPr>
          <a:xfrm flipH="1">
            <a:off x="1531545" y="1538946"/>
            <a:ext cx="365760" cy="1"/>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62" name="圖片 6">
            <a:extLst>
              <a:ext uri="{FF2B5EF4-FFF2-40B4-BE49-F238E27FC236}">
                <a16:creationId xmlns:a16="http://schemas.microsoft.com/office/drawing/2014/main" id="{C2EA487C-20D6-254D-8194-2F4428C228D3}"/>
              </a:ext>
            </a:extLst>
          </p:cNvPr>
          <p:cNvPicPr>
            <a:picLocks noChangeAspect="1"/>
          </p:cNvPicPr>
          <p:nvPr/>
        </p:nvPicPr>
        <p:blipFill>
          <a:blip r:embed="rId9"/>
          <a:stretch>
            <a:fillRect/>
          </a:stretch>
        </p:blipFill>
        <p:spPr>
          <a:xfrm>
            <a:off x="7292541" y="1068146"/>
            <a:ext cx="952560" cy="941601"/>
          </a:xfrm>
          <a:prstGeom prst="rect">
            <a:avLst/>
          </a:prstGeom>
        </p:spPr>
      </p:pic>
      <p:sp>
        <p:nvSpPr>
          <p:cNvPr id="63" name="文字方塊 58">
            <a:extLst>
              <a:ext uri="{FF2B5EF4-FFF2-40B4-BE49-F238E27FC236}">
                <a16:creationId xmlns:a16="http://schemas.microsoft.com/office/drawing/2014/main" id="{594D6190-D779-164A-800E-EB47CC28AD16}"/>
              </a:ext>
            </a:extLst>
          </p:cNvPr>
          <p:cNvSpPr txBox="1"/>
          <p:nvPr/>
        </p:nvSpPr>
        <p:spPr>
          <a:xfrm>
            <a:off x="719277" y="2001029"/>
            <a:ext cx="671979"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4" name="文字方塊 59">
                <a:extLst>
                  <a:ext uri="{FF2B5EF4-FFF2-40B4-BE49-F238E27FC236}">
                    <a16:creationId xmlns:a16="http://schemas.microsoft.com/office/drawing/2014/main" id="{826E4754-61B3-474B-A1AA-7574415EE532}"/>
                  </a:ext>
                </a:extLst>
              </p:cNvPr>
              <p:cNvSpPr txBox="1"/>
              <p:nvPr/>
            </p:nvSpPr>
            <p:spPr>
              <a:xfrm>
                <a:off x="2065305" y="2159525"/>
                <a:ext cx="1596912" cy="646331"/>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dirty="0">
                    <a:solidFill>
                      <a:schemeClr val="tx1"/>
                    </a:solidFill>
                    <a:latin typeface="Times New Roman" panose="02020603050405020304" pitchFamily="18" charset="0"/>
                    <a:cs typeface="Times New Roman" panose="02020603050405020304" pitchFamily="18" charset="0"/>
                  </a:rPr>
                  <a:t>Quantization</a:t>
                </a:r>
              </a:p>
              <a:p>
                <a:pPr algn="ctr"/>
                <a:r>
                  <a:rPr lang="en-US" altLang="zh-TW" sz="1800" dirty="0">
                    <a:solidFill>
                      <a:schemeClr val="tx1"/>
                    </a:solidFill>
                    <a:latin typeface="Times New Roman" panose="02020603050405020304" pitchFamily="18" charset="0"/>
                    <a:cs typeface="Times New Roman" panose="02020603050405020304" pitchFamily="18" charset="0"/>
                  </a:rPr>
                  <a:t>(32 bit </a:t>
                </a:r>
                <a14:m>
                  <m:oMath xmlns:m="http://schemas.openxmlformats.org/officeDocument/2006/math">
                    <m:r>
                      <a:rPr lang="en-US" altLang="zh-TW" sz="1800" b="0" i="1">
                        <a:solidFill>
                          <a:schemeClr val="tx1"/>
                        </a:solidFill>
                        <a:latin typeface="Cambria Math" charset="0"/>
                        <a:cs typeface="Times New Roman" panose="02020603050405020304" pitchFamily="18" charset="0"/>
                      </a:rPr>
                      <m:t>→</m:t>
                    </m:r>
                  </m:oMath>
                </a14:m>
                <a:r>
                  <a:rPr lang="en-US" altLang="zh-TW" sz="1800" dirty="0">
                    <a:solidFill>
                      <a:schemeClr val="tx1"/>
                    </a:solidFill>
                    <a:latin typeface="Times New Roman" panose="02020603050405020304" pitchFamily="18" charset="0"/>
                    <a:cs typeface="Times New Roman" panose="02020603050405020304" pitchFamily="18" charset="0"/>
                  </a:rPr>
                  <a:t> 8 bit)</a:t>
                </a:r>
                <a:endParaRPr lang="zh-TW" altLang="en-US" sz="18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64" name="文字方塊 59">
                <a:extLst>
                  <a:ext uri="{FF2B5EF4-FFF2-40B4-BE49-F238E27FC236}">
                    <a16:creationId xmlns:a16="http://schemas.microsoft.com/office/drawing/2014/main" id="{826E4754-61B3-474B-A1AA-7574415EE532}"/>
                  </a:ext>
                </a:extLst>
              </p:cNvPr>
              <p:cNvSpPr txBox="1">
                <a:spLocks noRot="1" noChangeAspect="1" noMove="1" noResize="1" noEditPoints="1" noAdjustHandles="1" noChangeArrowheads="1" noChangeShapeType="1" noTextEdit="1"/>
              </p:cNvSpPr>
              <p:nvPr/>
            </p:nvSpPr>
            <p:spPr>
              <a:xfrm>
                <a:off x="2065305" y="2159525"/>
                <a:ext cx="1596912" cy="646331"/>
              </a:xfrm>
              <a:prstGeom prst="rect">
                <a:avLst/>
              </a:prstGeom>
              <a:blipFill>
                <a:blip r:embed="rId13"/>
                <a:stretch>
                  <a:fillRect l="-2381" t="-1923" r="-2381" b="-13462"/>
                </a:stretch>
              </a:blipFill>
            </p:spPr>
            <p:txBody>
              <a:bodyPr/>
              <a:lstStyle/>
              <a:p>
                <a:r>
                  <a:rPr lang="en-US">
                    <a:noFill/>
                  </a:rPr>
                  <a:t> </a:t>
                </a:r>
              </a:p>
            </p:txBody>
          </p:sp>
        </mc:Fallback>
      </mc:AlternateContent>
      <p:sp>
        <p:nvSpPr>
          <p:cNvPr id="65" name="文字方塊 61">
            <a:extLst>
              <a:ext uri="{FF2B5EF4-FFF2-40B4-BE49-F238E27FC236}">
                <a16:creationId xmlns:a16="http://schemas.microsoft.com/office/drawing/2014/main" id="{156F4F28-7353-1648-A9E4-38161E7693D2}"/>
              </a:ext>
            </a:extLst>
          </p:cNvPr>
          <p:cNvSpPr txBox="1"/>
          <p:nvPr/>
        </p:nvSpPr>
        <p:spPr>
          <a:xfrm>
            <a:off x="7072637" y="2001029"/>
            <a:ext cx="1392369"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Linear 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sp>
        <p:nvSpPr>
          <p:cNvPr id="66" name="文字方塊 62">
            <a:extLst>
              <a:ext uri="{FF2B5EF4-FFF2-40B4-BE49-F238E27FC236}">
                <a16:creationId xmlns:a16="http://schemas.microsoft.com/office/drawing/2014/main" id="{963E57D1-360F-3C4D-A22E-47346C5A15D0}"/>
              </a:ext>
            </a:extLst>
          </p:cNvPr>
          <p:cNvSpPr txBox="1"/>
          <p:nvPr/>
        </p:nvSpPr>
        <p:spPr>
          <a:xfrm>
            <a:off x="10787921" y="2001029"/>
            <a:ext cx="697627"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HDR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sp>
        <p:nvSpPr>
          <p:cNvPr id="67" name="文字方塊 64">
            <a:extLst>
              <a:ext uri="{FF2B5EF4-FFF2-40B4-BE49-F238E27FC236}">
                <a16:creationId xmlns:a16="http://schemas.microsoft.com/office/drawing/2014/main" id="{BEF3573C-2F82-DD47-BF22-6E311ED48553}"/>
              </a:ext>
            </a:extLst>
          </p:cNvPr>
          <p:cNvSpPr txBox="1"/>
          <p:nvPr/>
        </p:nvSpPr>
        <p:spPr>
          <a:xfrm>
            <a:off x="8511196" y="2166437"/>
            <a:ext cx="2185834" cy="646331"/>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dirty="0">
                <a:latin typeface="Times New Roman" panose="02020603050405020304" pitchFamily="18" charset="0"/>
                <a:cs typeface="Times New Roman" panose="02020603050405020304" pitchFamily="18" charset="0"/>
              </a:rPr>
              <a:t>Dynamic range clipping</a:t>
            </a:r>
          </a:p>
        </p:txBody>
      </p:sp>
      <p:sp>
        <p:nvSpPr>
          <p:cNvPr id="68" name="文字方塊 60">
            <a:extLst>
              <a:ext uri="{FF2B5EF4-FFF2-40B4-BE49-F238E27FC236}">
                <a16:creationId xmlns:a16="http://schemas.microsoft.com/office/drawing/2014/main" id="{0FBF47C7-BA0A-E64B-9DA8-7F0A00E1DDC5}"/>
              </a:ext>
            </a:extLst>
          </p:cNvPr>
          <p:cNvSpPr txBox="1"/>
          <p:nvPr/>
        </p:nvSpPr>
        <p:spPr>
          <a:xfrm>
            <a:off x="5267552" y="2159525"/>
            <a:ext cx="1919738" cy="646331"/>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dirty="0">
                <a:latin typeface="Times New Roman" panose="02020603050405020304" pitchFamily="18" charset="0"/>
                <a:cs typeface="Times New Roman" panose="02020603050405020304" pitchFamily="18" charset="0"/>
              </a:rPr>
              <a:t>Non-linear mapping</a:t>
            </a:r>
            <a:endParaRPr lang="zh-TW" altLang="en-US" sz="1800" dirty="0">
              <a:latin typeface="Times New Roman" panose="02020603050405020304" pitchFamily="18" charset="0"/>
              <a:cs typeface="Times New Roman" panose="02020603050405020304" pitchFamily="18" charset="0"/>
            </a:endParaRPr>
          </a:p>
        </p:txBody>
      </p:sp>
      <p:sp>
        <p:nvSpPr>
          <p:cNvPr id="69" name="文字方塊 61">
            <a:extLst>
              <a:ext uri="{FF2B5EF4-FFF2-40B4-BE49-F238E27FC236}">
                <a16:creationId xmlns:a16="http://schemas.microsoft.com/office/drawing/2014/main" id="{F86D2076-B5FE-6E4A-832A-AB4EDD0DC624}"/>
              </a:ext>
            </a:extLst>
          </p:cNvPr>
          <p:cNvSpPr txBox="1"/>
          <p:nvPr/>
        </p:nvSpPr>
        <p:spPr>
          <a:xfrm>
            <a:off x="3505730" y="2001029"/>
            <a:ext cx="1789913"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Non-linear 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cxnSp>
        <p:nvCxnSpPr>
          <p:cNvPr id="70" name="直線單箭頭接點 14">
            <a:extLst>
              <a:ext uri="{FF2B5EF4-FFF2-40B4-BE49-F238E27FC236}">
                <a16:creationId xmlns:a16="http://schemas.microsoft.com/office/drawing/2014/main" id="{BFEE2052-2605-CE41-9910-8B386FE93A53}"/>
              </a:ext>
            </a:extLst>
          </p:cNvPr>
          <p:cNvCxnSpPr/>
          <p:nvPr/>
        </p:nvCxnSpPr>
        <p:spPr>
          <a:xfrm flipH="1">
            <a:off x="3555276" y="1538946"/>
            <a:ext cx="365760" cy="1"/>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線單箭頭接點 15">
            <a:extLst>
              <a:ext uri="{FF2B5EF4-FFF2-40B4-BE49-F238E27FC236}">
                <a16:creationId xmlns:a16="http://schemas.microsoft.com/office/drawing/2014/main" id="{9B52DF56-23C3-6347-AC34-864F6B4F8E46}"/>
              </a:ext>
            </a:extLst>
          </p:cNvPr>
          <p:cNvCxnSpPr/>
          <p:nvPr/>
        </p:nvCxnSpPr>
        <p:spPr>
          <a:xfrm flipH="1">
            <a:off x="4875808" y="1538946"/>
            <a:ext cx="365760" cy="1"/>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72" name="直線單箭頭接點 16">
            <a:extLst>
              <a:ext uri="{FF2B5EF4-FFF2-40B4-BE49-F238E27FC236}">
                <a16:creationId xmlns:a16="http://schemas.microsoft.com/office/drawing/2014/main" id="{0AC91697-5097-434B-A0DA-32040A9F656F}"/>
              </a:ext>
            </a:extLst>
          </p:cNvPr>
          <p:cNvCxnSpPr/>
          <p:nvPr/>
        </p:nvCxnSpPr>
        <p:spPr>
          <a:xfrm flipH="1">
            <a:off x="6911759" y="1537396"/>
            <a:ext cx="365760" cy="310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73" name="直線單箭頭接點 17">
            <a:extLst>
              <a:ext uri="{FF2B5EF4-FFF2-40B4-BE49-F238E27FC236}">
                <a16:creationId xmlns:a16="http://schemas.microsoft.com/office/drawing/2014/main" id="{4D0FB1BE-1F00-5146-9DBF-288062452C4D}"/>
              </a:ext>
            </a:extLst>
          </p:cNvPr>
          <p:cNvCxnSpPr/>
          <p:nvPr/>
        </p:nvCxnSpPr>
        <p:spPr>
          <a:xfrm flipH="1">
            <a:off x="8245592" y="1538946"/>
            <a:ext cx="365760"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74" name="直線單箭頭接點 18">
            <a:extLst>
              <a:ext uri="{FF2B5EF4-FFF2-40B4-BE49-F238E27FC236}">
                <a16:creationId xmlns:a16="http://schemas.microsoft.com/office/drawing/2014/main" id="{0C187E65-C6EA-6B4A-AC02-7B4BBF304013}"/>
              </a:ext>
            </a:extLst>
          </p:cNvPr>
          <p:cNvCxnSpPr/>
          <p:nvPr/>
        </p:nvCxnSpPr>
        <p:spPr>
          <a:xfrm flipH="1">
            <a:off x="10299017" y="1538946"/>
            <a:ext cx="365760"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75" name="圖片 19">
            <a:extLst>
              <a:ext uri="{FF2B5EF4-FFF2-40B4-BE49-F238E27FC236}">
                <a16:creationId xmlns:a16="http://schemas.microsoft.com/office/drawing/2014/main" id="{080B6214-1110-0949-9AD6-0592034083F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02895" y="1106946"/>
            <a:ext cx="1321733" cy="864000"/>
          </a:xfrm>
          <a:prstGeom prst="rect">
            <a:avLst/>
          </a:prstGeom>
          <a:ln w="28575">
            <a:solidFill>
              <a:schemeClr val="tx1"/>
            </a:solidFill>
          </a:ln>
        </p:spPr>
      </p:pic>
      <p:pic>
        <p:nvPicPr>
          <p:cNvPr id="76" name="圖片 20">
            <a:extLst>
              <a:ext uri="{FF2B5EF4-FFF2-40B4-BE49-F238E27FC236}">
                <a16:creationId xmlns:a16="http://schemas.microsoft.com/office/drawing/2014/main" id="{A06A8363-9B34-E343-AF61-ADB5F1B2A86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566555" y="1106946"/>
            <a:ext cx="1321733" cy="864000"/>
          </a:xfrm>
          <a:prstGeom prst="rect">
            <a:avLst/>
          </a:prstGeom>
          <a:ln w="28575">
            <a:solidFill>
              <a:schemeClr val="tx1"/>
            </a:solidFill>
          </a:ln>
        </p:spPr>
      </p:pic>
      <p:pic>
        <p:nvPicPr>
          <p:cNvPr id="77" name="圖片 21">
            <a:extLst>
              <a:ext uri="{FF2B5EF4-FFF2-40B4-BE49-F238E27FC236}">
                <a16:creationId xmlns:a16="http://schemas.microsoft.com/office/drawing/2014/main" id="{7F4B1097-294B-1A4E-8302-723033854A21}"/>
              </a:ext>
            </a:extLst>
          </p:cNvPr>
          <p:cNvPicPr>
            <a:picLocks/>
          </p:cNvPicPr>
          <p:nvPr/>
        </p:nvPicPr>
        <p:blipFill>
          <a:blip r:embed="rId16">
            <a:extLst>
              <a:ext uri="{28A0092B-C50C-407E-A947-70E740481C1C}">
                <a14:useLocalDpi xmlns:a14="http://schemas.microsoft.com/office/drawing/2010/main" val="0"/>
              </a:ext>
            </a:extLst>
          </a:blip>
          <a:stretch>
            <a:fillRect/>
          </a:stretch>
        </p:blipFill>
        <p:spPr>
          <a:xfrm>
            <a:off x="3925198" y="1067115"/>
            <a:ext cx="950976" cy="943661"/>
          </a:xfrm>
          <a:prstGeom prst="rect">
            <a:avLst/>
          </a:prstGeom>
        </p:spPr>
      </p:pic>
      <p:pic>
        <p:nvPicPr>
          <p:cNvPr id="78" name="圖片 22">
            <a:extLst>
              <a:ext uri="{FF2B5EF4-FFF2-40B4-BE49-F238E27FC236}">
                <a16:creationId xmlns:a16="http://schemas.microsoft.com/office/drawing/2014/main" id="{DFCE6963-944A-B74B-8674-8F342D84E22D}"/>
              </a:ext>
            </a:extLst>
          </p:cNvPr>
          <p:cNvPicPr>
            <a:picLocks noChangeAspect="1"/>
          </p:cNvPicPr>
          <p:nvPr/>
        </p:nvPicPr>
        <p:blipFill>
          <a:blip r:embed="rId17"/>
          <a:stretch>
            <a:fillRect/>
          </a:stretch>
        </p:blipFill>
        <p:spPr>
          <a:xfrm>
            <a:off x="10660455" y="1064045"/>
            <a:ext cx="952560" cy="941601"/>
          </a:xfrm>
          <a:prstGeom prst="rect">
            <a:avLst/>
          </a:prstGeom>
        </p:spPr>
      </p:pic>
      <p:pic>
        <p:nvPicPr>
          <p:cNvPr id="79" name="圖片 23">
            <a:extLst>
              <a:ext uri="{FF2B5EF4-FFF2-40B4-BE49-F238E27FC236}">
                <a16:creationId xmlns:a16="http://schemas.microsoft.com/office/drawing/2014/main" id="{BA88DCDF-806C-054F-893E-358BEC4CC6B1}"/>
              </a:ext>
            </a:extLst>
          </p:cNvPr>
          <p:cNvPicPr>
            <a:picLocks noChangeAspect="1"/>
          </p:cNvPicPr>
          <p:nvPr/>
        </p:nvPicPr>
        <p:blipFill>
          <a:blip r:embed="rId3"/>
          <a:stretch>
            <a:fillRect/>
          </a:stretch>
        </p:blipFill>
        <p:spPr>
          <a:xfrm>
            <a:off x="578985" y="1064045"/>
            <a:ext cx="952560" cy="941601"/>
          </a:xfrm>
          <a:prstGeom prst="rect">
            <a:avLst/>
          </a:prstGeom>
        </p:spPr>
      </p:pic>
      <p:sp>
        <p:nvSpPr>
          <p:cNvPr id="80" name="TextBox 1">
            <a:extLst>
              <a:ext uri="{FF2B5EF4-FFF2-40B4-BE49-F238E27FC236}">
                <a16:creationId xmlns:a16="http://schemas.microsoft.com/office/drawing/2014/main" id="{8C247A0B-9C48-B847-9073-7F6E60A0B762}"/>
              </a:ext>
            </a:extLst>
          </p:cNvPr>
          <p:cNvSpPr txBox="1"/>
          <p:nvPr/>
        </p:nvSpPr>
        <p:spPr>
          <a:xfrm>
            <a:off x="9165201" y="1943623"/>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irradiance</a:t>
            </a:r>
          </a:p>
        </p:txBody>
      </p:sp>
      <p:sp>
        <p:nvSpPr>
          <p:cNvPr id="81" name="TextBox 22">
            <a:extLst>
              <a:ext uri="{FF2B5EF4-FFF2-40B4-BE49-F238E27FC236}">
                <a16:creationId xmlns:a16="http://schemas.microsoft.com/office/drawing/2014/main" id="{4B82C997-360E-A740-86FB-D8BEE8E6CA12}"/>
              </a:ext>
            </a:extLst>
          </p:cNvPr>
          <p:cNvSpPr txBox="1"/>
          <p:nvPr/>
        </p:nvSpPr>
        <p:spPr>
          <a:xfrm rot="5400000">
            <a:off x="8350701" y="1407358"/>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irradiance</a:t>
            </a:r>
          </a:p>
        </p:txBody>
      </p:sp>
      <p:sp>
        <p:nvSpPr>
          <p:cNvPr id="82" name="TextBox 23">
            <a:extLst>
              <a:ext uri="{FF2B5EF4-FFF2-40B4-BE49-F238E27FC236}">
                <a16:creationId xmlns:a16="http://schemas.microsoft.com/office/drawing/2014/main" id="{DDD0E067-D4F3-6542-9D0A-A21BB43CAF41}"/>
              </a:ext>
            </a:extLst>
          </p:cNvPr>
          <p:cNvSpPr txBox="1"/>
          <p:nvPr/>
        </p:nvSpPr>
        <p:spPr>
          <a:xfrm>
            <a:off x="5788509" y="1936711"/>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irradiance</a:t>
            </a:r>
          </a:p>
        </p:txBody>
      </p:sp>
      <p:sp>
        <p:nvSpPr>
          <p:cNvPr id="83" name="TextBox 24">
            <a:extLst>
              <a:ext uri="{FF2B5EF4-FFF2-40B4-BE49-F238E27FC236}">
                <a16:creationId xmlns:a16="http://schemas.microsoft.com/office/drawing/2014/main" id="{6C708413-BFAB-5545-9743-A8C91E7A4D7D}"/>
              </a:ext>
            </a:extLst>
          </p:cNvPr>
          <p:cNvSpPr txBox="1"/>
          <p:nvPr/>
        </p:nvSpPr>
        <p:spPr>
          <a:xfrm rot="5400000">
            <a:off x="4972994" y="1400446"/>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intensity</a:t>
            </a:r>
          </a:p>
        </p:txBody>
      </p:sp>
      <p:sp>
        <p:nvSpPr>
          <p:cNvPr id="84" name="TextBox 25">
            <a:extLst>
              <a:ext uri="{FF2B5EF4-FFF2-40B4-BE49-F238E27FC236}">
                <a16:creationId xmlns:a16="http://schemas.microsoft.com/office/drawing/2014/main" id="{30F4163C-708F-4649-87D8-AF76AC7FF224}"/>
              </a:ext>
            </a:extLst>
          </p:cNvPr>
          <p:cNvSpPr txBox="1"/>
          <p:nvPr/>
        </p:nvSpPr>
        <p:spPr>
          <a:xfrm>
            <a:off x="2424849" y="1936711"/>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intensity</a:t>
            </a:r>
          </a:p>
        </p:txBody>
      </p:sp>
      <p:sp>
        <p:nvSpPr>
          <p:cNvPr id="85" name="TextBox 26">
            <a:extLst>
              <a:ext uri="{FF2B5EF4-FFF2-40B4-BE49-F238E27FC236}">
                <a16:creationId xmlns:a16="http://schemas.microsoft.com/office/drawing/2014/main" id="{94440DA9-CE33-754E-87C6-E236133206F8}"/>
              </a:ext>
            </a:extLst>
          </p:cNvPr>
          <p:cNvSpPr txBox="1"/>
          <p:nvPr/>
        </p:nvSpPr>
        <p:spPr>
          <a:xfrm rot="5400000">
            <a:off x="1619111" y="1400446"/>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intensity</a:t>
            </a:r>
          </a:p>
        </p:txBody>
      </p:sp>
      <p:sp>
        <p:nvSpPr>
          <p:cNvPr id="86" name="矩形 85">
            <a:extLst>
              <a:ext uri="{FF2B5EF4-FFF2-40B4-BE49-F238E27FC236}">
                <a16:creationId xmlns:a16="http://schemas.microsoft.com/office/drawing/2014/main" id="{F930EF24-E0A6-4AC8-9263-786201BCE869}"/>
              </a:ext>
            </a:extLst>
          </p:cNvPr>
          <p:cNvSpPr/>
          <p:nvPr/>
        </p:nvSpPr>
        <p:spPr>
          <a:xfrm>
            <a:off x="4856815" y="6160974"/>
            <a:ext cx="2478371" cy="584775"/>
          </a:xfrm>
          <a:prstGeom prst="rect">
            <a:avLst/>
          </a:prstGeom>
        </p:spPr>
        <p:txBody>
          <a:bodyPr wrap="none">
            <a:spAutoFit/>
          </a:bodyPr>
          <a:lstStyle/>
          <a:p>
            <a:r>
              <a:rPr lang="zh-TW" altLang="en-US" sz="3200" dirty="0"/>
              <a:t>Our approach</a:t>
            </a:r>
          </a:p>
        </p:txBody>
      </p:sp>
      <p:cxnSp>
        <p:nvCxnSpPr>
          <p:cNvPr id="87" name="直線單箭頭接點 86">
            <a:extLst>
              <a:ext uri="{FF2B5EF4-FFF2-40B4-BE49-F238E27FC236}">
                <a16:creationId xmlns:a16="http://schemas.microsoft.com/office/drawing/2014/main" id="{A10B3B43-8EEE-4949-8F36-1A10409D37BE}"/>
              </a:ext>
            </a:extLst>
          </p:cNvPr>
          <p:cNvCxnSpPr>
            <a:cxnSpLocks/>
          </p:cNvCxnSpPr>
          <p:nvPr/>
        </p:nvCxnSpPr>
        <p:spPr>
          <a:xfrm>
            <a:off x="8923878" y="5212821"/>
            <a:ext cx="177090"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88" name="圖片 43">
            <a:extLst>
              <a:ext uri="{FF2B5EF4-FFF2-40B4-BE49-F238E27FC236}">
                <a16:creationId xmlns:a16="http://schemas.microsoft.com/office/drawing/2014/main" id="{F833BDB7-D23C-453D-80B2-51A6CEE1F579}"/>
              </a:ext>
            </a:extLst>
          </p:cNvPr>
          <p:cNvPicPr>
            <a:picLocks noChangeAspect="1"/>
          </p:cNvPicPr>
          <p:nvPr/>
        </p:nvPicPr>
        <p:blipFill>
          <a:blip r:embed="rId17"/>
          <a:stretch>
            <a:fillRect/>
          </a:stretch>
        </p:blipFill>
        <p:spPr>
          <a:xfrm>
            <a:off x="9132283" y="4751143"/>
            <a:ext cx="952560" cy="941600"/>
          </a:xfrm>
          <a:prstGeom prst="rect">
            <a:avLst/>
          </a:prstGeom>
        </p:spPr>
      </p:pic>
      <p:sp>
        <p:nvSpPr>
          <p:cNvPr id="89" name="文字方塊 62">
            <a:extLst>
              <a:ext uri="{FF2B5EF4-FFF2-40B4-BE49-F238E27FC236}">
                <a16:creationId xmlns:a16="http://schemas.microsoft.com/office/drawing/2014/main" id="{68555ACB-3024-47E5-BDDD-CBC6AF6D9A21}"/>
              </a:ext>
            </a:extLst>
          </p:cNvPr>
          <p:cNvSpPr txBox="1"/>
          <p:nvPr/>
        </p:nvSpPr>
        <p:spPr>
          <a:xfrm>
            <a:off x="9259749" y="5696199"/>
            <a:ext cx="697627"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HDR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80455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C37DA5A0-C237-4664-9385-F164A5FD1592}"/>
              </a:ext>
            </a:extLst>
          </p:cNvPr>
          <p:cNvPicPr>
            <a:picLocks noChangeAspect="1"/>
          </p:cNvPicPr>
          <p:nvPr/>
        </p:nvPicPr>
        <p:blipFill>
          <a:blip r:embed="rId3">
            <a:lum bright="70000" contrast="-70000"/>
          </a:blip>
          <a:stretch>
            <a:fillRect/>
          </a:stretch>
        </p:blipFill>
        <p:spPr>
          <a:xfrm>
            <a:off x="8616432" y="3675065"/>
            <a:ext cx="1639966" cy="768163"/>
          </a:xfrm>
          <a:prstGeom prst="rect">
            <a:avLst/>
          </a:prstGeom>
        </p:spPr>
      </p:pic>
      <p:pic>
        <p:nvPicPr>
          <p:cNvPr id="3" name="圖片 2">
            <a:extLst>
              <a:ext uri="{FF2B5EF4-FFF2-40B4-BE49-F238E27FC236}">
                <a16:creationId xmlns:a16="http://schemas.microsoft.com/office/drawing/2014/main" id="{4FBE9E4C-A05C-42AA-897B-01C2C862753B}"/>
              </a:ext>
            </a:extLst>
          </p:cNvPr>
          <p:cNvPicPr>
            <a:picLocks noChangeAspect="1"/>
          </p:cNvPicPr>
          <p:nvPr/>
        </p:nvPicPr>
        <p:blipFill>
          <a:blip r:embed="rId4">
            <a:lum bright="70000" contrast="-70000"/>
          </a:blip>
          <a:stretch>
            <a:fillRect/>
          </a:stretch>
        </p:blipFill>
        <p:spPr>
          <a:xfrm>
            <a:off x="575227" y="3502888"/>
            <a:ext cx="9681287" cy="2658086"/>
          </a:xfrm>
          <a:prstGeom prst="rect">
            <a:avLst/>
          </a:prstGeom>
        </p:spPr>
      </p:pic>
      <p:cxnSp>
        <p:nvCxnSpPr>
          <p:cNvPr id="40" name="直線單箭頭接點 39">
            <a:extLst>
              <a:ext uri="{FF2B5EF4-FFF2-40B4-BE49-F238E27FC236}">
                <a16:creationId xmlns:a16="http://schemas.microsoft.com/office/drawing/2014/main" id="{CE679241-6297-4F1A-92E6-6FDE227172AE}"/>
              </a:ext>
            </a:extLst>
          </p:cNvPr>
          <p:cNvCxnSpPr>
            <a:cxnSpLocks/>
            <a:stCxn id="54" idx="3"/>
          </p:cNvCxnSpPr>
          <p:nvPr/>
        </p:nvCxnSpPr>
        <p:spPr>
          <a:xfrm>
            <a:off x="10483368" y="5212821"/>
            <a:ext cx="188394"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44" name="圖片 43">
            <a:extLst>
              <a:ext uri="{FF2B5EF4-FFF2-40B4-BE49-F238E27FC236}">
                <a16:creationId xmlns:a16="http://schemas.microsoft.com/office/drawing/2014/main" id="{6B871A72-F019-4959-9B79-BEE7CBFF2A9D}"/>
              </a:ext>
            </a:extLst>
          </p:cNvPr>
          <p:cNvPicPr>
            <a:picLocks noChangeAspect="1"/>
          </p:cNvPicPr>
          <p:nvPr/>
        </p:nvPicPr>
        <p:blipFill>
          <a:blip r:embed="rId5"/>
          <a:stretch>
            <a:fillRect/>
          </a:stretch>
        </p:blipFill>
        <p:spPr>
          <a:xfrm>
            <a:off x="10660455" y="4751143"/>
            <a:ext cx="952560" cy="941600"/>
          </a:xfrm>
          <a:prstGeom prst="rect">
            <a:avLst/>
          </a:prstGeom>
        </p:spPr>
      </p:pic>
      <p:sp>
        <p:nvSpPr>
          <p:cNvPr id="47" name="文字方塊 62">
            <a:extLst>
              <a:ext uri="{FF2B5EF4-FFF2-40B4-BE49-F238E27FC236}">
                <a16:creationId xmlns:a16="http://schemas.microsoft.com/office/drawing/2014/main" id="{7D0FC962-9BB1-47A7-BE42-877694B216DD}"/>
              </a:ext>
            </a:extLst>
          </p:cNvPr>
          <p:cNvSpPr txBox="1"/>
          <p:nvPr/>
        </p:nvSpPr>
        <p:spPr>
          <a:xfrm>
            <a:off x="10787921" y="5696199"/>
            <a:ext cx="697627"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HDR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sp>
        <p:nvSpPr>
          <p:cNvPr id="54" name="矩形 53">
            <a:extLst>
              <a:ext uri="{FF2B5EF4-FFF2-40B4-BE49-F238E27FC236}">
                <a16:creationId xmlns:a16="http://schemas.microsoft.com/office/drawing/2014/main" id="{3EA2B0A1-EC97-42A8-8F1E-6DEA6D807B7B}"/>
              </a:ext>
            </a:extLst>
          </p:cNvPr>
          <p:cNvSpPr/>
          <p:nvPr/>
        </p:nvSpPr>
        <p:spPr>
          <a:xfrm>
            <a:off x="9100968" y="4847061"/>
            <a:ext cx="1382400" cy="73152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611551" rtl="0" eaLnBrk="1" latinLnBrk="0" hangingPunct="1">
              <a:defRPr sz="2408" kern="1200">
                <a:solidFill>
                  <a:schemeClr val="dk1"/>
                </a:solidFill>
                <a:latin typeface="+mn-lt"/>
                <a:ea typeface="+mn-ea"/>
                <a:cs typeface="+mn-cs"/>
              </a:defRPr>
            </a:lvl1pPr>
            <a:lvl2pPr marL="611551" algn="l" defTabSz="611551" rtl="0" eaLnBrk="1" latinLnBrk="0" hangingPunct="1">
              <a:defRPr sz="2408" kern="1200">
                <a:solidFill>
                  <a:schemeClr val="dk1"/>
                </a:solidFill>
                <a:latin typeface="+mn-lt"/>
                <a:ea typeface="+mn-ea"/>
                <a:cs typeface="+mn-cs"/>
              </a:defRPr>
            </a:lvl2pPr>
            <a:lvl3pPr marL="1223101" algn="l" defTabSz="611551" rtl="0" eaLnBrk="1" latinLnBrk="0" hangingPunct="1">
              <a:defRPr sz="2408" kern="1200">
                <a:solidFill>
                  <a:schemeClr val="dk1"/>
                </a:solidFill>
                <a:latin typeface="+mn-lt"/>
                <a:ea typeface="+mn-ea"/>
                <a:cs typeface="+mn-cs"/>
              </a:defRPr>
            </a:lvl3pPr>
            <a:lvl4pPr marL="1834652" algn="l" defTabSz="611551" rtl="0" eaLnBrk="1" latinLnBrk="0" hangingPunct="1">
              <a:defRPr sz="2408" kern="1200">
                <a:solidFill>
                  <a:schemeClr val="dk1"/>
                </a:solidFill>
                <a:latin typeface="+mn-lt"/>
                <a:ea typeface="+mn-ea"/>
                <a:cs typeface="+mn-cs"/>
              </a:defRPr>
            </a:lvl4pPr>
            <a:lvl5pPr marL="2446203" algn="l" defTabSz="611551" rtl="0" eaLnBrk="1" latinLnBrk="0" hangingPunct="1">
              <a:defRPr sz="2408" kern="1200">
                <a:solidFill>
                  <a:schemeClr val="dk1"/>
                </a:solidFill>
                <a:latin typeface="+mn-lt"/>
                <a:ea typeface="+mn-ea"/>
                <a:cs typeface="+mn-cs"/>
              </a:defRPr>
            </a:lvl5pPr>
            <a:lvl6pPr marL="3057754" algn="l" defTabSz="611551" rtl="0" eaLnBrk="1" latinLnBrk="0" hangingPunct="1">
              <a:defRPr sz="2408" kern="1200">
                <a:solidFill>
                  <a:schemeClr val="dk1"/>
                </a:solidFill>
                <a:latin typeface="+mn-lt"/>
                <a:ea typeface="+mn-ea"/>
                <a:cs typeface="+mn-cs"/>
              </a:defRPr>
            </a:lvl6pPr>
            <a:lvl7pPr marL="3669304" algn="l" defTabSz="611551" rtl="0" eaLnBrk="1" latinLnBrk="0" hangingPunct="1">
              <a:defRPr sz="2408" kern="1200">
                <a:solidFill>
                  <a:schemeClr val="dk1"/>
                </a:solidFill>
                <a:latin typeface="+mn-lt"/>
                <a:ea typeface="+mn-ea"/>
                <a:cs typeface="+mn-cs"/>
              </a:defRPr>
            </a:lvl7pPr>
            <a:lvl8pPr marL="4280855" algn="l" defTabSz="611551" rtl="0" eaLnBrk="1" latinLnBrk="0" hangingPunct="1">
              <a:defRPr sz="2408" kern="1200">
                <a:solidFill>
                  <a:schemeClr val="dk1"/>
                </a:solidFill>
                <a:latin typeface="+mn-lt"/>
                <a:ea typeface="+mn-ea"/>
                <a:cs typeface="+mn-cs"/>
              </a:defRPr>
            </a:lvl8pPr>
            <a:lvl9pPr marL="4892406" algn="l" defTabSz="611551" rtl="0" eaLnBrk="1" latinLnBrk="0" hangingPunct="1">
              <a:defRPr sz="2408" kern="1200">
                <a:solidFill>
                  <a:schemeClr val="dk1"/>
                </a:solidFill>
                <a:latin typeface="+mn-lt"/>
                <a:ea typeface="+mn-ea"/>
                <a:cs typeface="+mn-cs"/>
              </a:defRPr>
            </a:lvl9pPr>
          </a:lstStyle>
          <a:p>
            <a:pPr algn="ctr"/>
            <a:r>
              <a:rPr lang="en-US" altLang="zh-TW" sz="1800" dirty="0">
                <a:latin typeface="Times New Roman" panose="02020603050405020304" pitchFamily="18" charset="0"/>
                <a:cs typeface="Times New Roman" panose="02020603050405020304" pitchFamily="18" charset="0"/>
              </a:rPr>
              <a:t>Refinement-Net</a:t>
            </a:r>
            <a:endParaRPr lang="zh-TW" altLang="en-US" sz="1800" dirty="0">
              <a:latin typeface="Times New Roman" panose="02020603050405020304" pitchFamily="18" charset="0"/>
              <a:cs typeface="Times New Roman" panose="02020603050405020304" pitchFamily="18" charset="0"/>
            </a:endParaRPr>
          </a:p>
        </p:txBody>
      </p:sp>
      <p:sp>
        <p:nvSpPr>
          <p:cNvPr id="59" name="文字方塊 58">
            <a:extLst>
              <a:ext uri="{FF2B5EF4-FFF2-40B4-BE49-F238E27FC236}">
                <a16:creationId xmlns:a16="http://schemas.microsoft.com/office/drawing/2014/main" id="{A5F68293-FFF6-4AC8-A94F-57D8A46F1D04}"/>
              </a:ext>
            </a:extLst>
          </p:cNvPr>
          <p:cNvSpPr txBox="1"/>
          <p:nvPr/>
        </p:nvSpPr>
        <p:spPr>
          <a:xfrm>
            <a:off x="557278" y="0"/>
            <a:ext cx="11077841" cy="1077218"/>
          </a:xfrm>
          <a:prstGeom prst="rect">
            <a:avLst/>
          </a:prstGeom>
          <a:noFill/>
        </p:spPr>
        <p:txBody>
          <a:bodyPr wrap="none" rtlCol="0">
            <a:spAutoFit/>
          </a:bodyPr>
          <a:lstStyle/>
          <a:p>
            <a:pPr algn="ctr"/>
            <a:r>
              <a:rPr lang="en-US" altLang="zh-TW" sz="3200" dirty="0">
                <a:solidFill>
                  <a:srgbClr val="002060"/>
                </a:solidFill>
              </a:rPr>
              <a:t>Approach</a:t>
            </a:r>
          </a:p>
          <a:p>
            <a:pPr algn="ctr"/>
            <a:r>
              <a:rPr lang="en-US" altLang="zh-TW" sz="3200" dirty="0"/>
              <a:t>Learning to </a:t>
            </a:r>
            <a:r>
              <a:rPr lang="en-US" altLang="zh-TW" sz="3200" i="1" dirty="0"/>
              <a:t>reverse</a:t>
            </a:r>
            <a:r>
              <a:rPr lang="en-US" altLang="zh-TW" sz="3200" dirty="0"/>
              <a:t> each step of the LDR</a:t>
            </a:r>
            <a:r>
              <a:rPr lang="zh-TW" altLang="en-US" sz="3200" dirty="0"/>
              <a:t> </a:t>
            </a:r>
            <a:r>
              <a:rPr lang="en-US" altLang="zh-TW" sz="3200" dirty="0"/>
              <a:t>image formation pipeline</a:t>
            </a:r>
            <a:endParaRPr lang="zh-TW" altLang="en-US" sz="3200" dirty="0"/>
          </a:p>
        </p:txBody>
      </p:sp>
      <p:pic>
        <p:nvPicPr>
          <p:cNvPr id="60" name="圖片 4">
            <a:extLst>
              <a:ext uri="{FF2B5EF4-FFF2-40B4-BE49-F238E27FC236}">
                <a16:creationId xmlns:a16="http://schemas.microsoft.com/office/drawing/2014/main" id="{2BB7677E-1A57-8D42-86F3-A289C536B6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43247" y="1113858"/>
            <a:ext cx="1321733" cy="864000"/>
          </a:xfrm>
          <a:prstGeom prst="rect">
            <a:avLst/>
          </a:prstGeom>
          <a:ln w="28575">
            <a:solidFill>
              <a:schemeClr val="tx1"/>
            </a:solidFill>
          </a:ln>
        </p:spPr>
      </p:pic>
      <p:cxnSp>
        <p:nvCxnSpPr>
          <p:cNvPr id="61" name="直線單箭頭接點 5">
            <a:extLst>
              <a:ext uri="{FF2B5EF4-FFF2-40B4-BE49-F238E27FC236}">
                <a16:creationId xmlns:a16="http://schemas.microsoft.com/office/drawing/2014/main" id="{7DECA0E6-6BCD-FA46-AE57-B3595AAFDE54}"/>
              </a:ext>
            </a:extLst>
          </p:cNvPr>
          <p:cNvCxnSpPr/>
          <p:nvPr/>
        </p:nvCxnSpPr>
        <p:spPr>
          <a:xfrm flipH="1">
            <a:off x="1531545" y="1538946"/>
            <a:ext cx="365760" cy="1"/>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62" name="圖片 6">
            <a:extLst>
              <a:ext uri="{FF2B5EF4-FFF2-40B4-BE49-F238E27FC236}">
                <a16:creationId xmlns:a16="http://schemas.microsoft.com/office/drawing/2014/main" id="{C2EA487C-20D6-254D-8194-2F4428C228D3}"/>
              </a:ext>
            </a:extLst>
          </p:cNvPr>
          <p:cNvPicPr>
            <a:picLocks noChangeAspect="1"/>
          </p:cNvPicPr>
          <p:nvPr/>
        </p:nvPicPr>
        <p:blipFill>
          <a:blip r:embed="rId7"/>
          <a:stretch>
            <a:fillRect/>
          </a:stretch>
        </p:blipFill>
        <p:spPr>
          <a:xfrm>
            <a:off x="7292541" y="1068146"/>
            <a:ext cx="952560" cy="941601"/>
          </a:xfrm>
          <a:prstGeom prst="rect">
            <a:avLst/>
          </a:prstGeom>
        </p:spPr>
      </p:pic>
      <p:sp>
        <p:nvSpPr>
          <p:cNvPr id="63" name="文字方塊 58">
            <a:extLst>
              <a:ext uri="{FF2B5EF4-FFF2-40B4-BE49-F238E27FC236}">
                <a16:creationId xmlns:a16="http://schemas.microsoft.com/office/drawing/2014/main" id="{594D6190-D779-164A-800E-EB47CC28AD16}"/>
              </a:ext>
            </a:extLst>
          </p:cNvPr>
          <p:cNvSpPr txBox="1"/>
          <p:nvPr/>
        </p:nvSpPr>
        <p:spPr>
          <a:xfrm>
            <a:off x="719277" y="2001029"/>
            <a:ext cx="671979"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4" name="文字方塊 59">
                <a:extLst>
                  <a:ext uri="{FF2B5EF4-FFF2-40B4-BE49-F238E27FC236}">
                    <a16:creationId xmlns:a16="http://schemas.microsoft.com/office/drawing/2014/main" id="{826E4754-61B3-474B-A1AA-7574415EE532}"/>
                  </a:ext>
                </a:extLst>
              </p:cNvPr>
              <p:cNvSpPr txBox="1"/>
              <p:nvPr/>
            </p:nvSpPr>
            <p:spPr>
              <a:xfrm>
                <a:off x="2065305" y="2159525"/>
                <a:ext cx="1596912" cy="646331"/>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dirty="0">
                    <a:solidFill>
                      <a:schemeClr val="tx1"/>
                    </a:solidFill>
                    <a:latin typeface="Times New Roman" panose="02020603050405020304" pitchFamily="18" charset="0"/>
                    <a:cs typeface="Times New Roman" panose="02020603050405020304" pitchFamily="18" charset="0"/>
                  </a:rPr>
                  <a:t>Quantization</a:t>
                </a:r>
              </a:p>
              <a:p>
                <a:pPr algn="ctr"/>
                <a:r>
                  <a:rPr lang="en-US" altLang="zh-TW" sz="1800" dirty="0">
                    <a:solidFill>
                      <a:schemeClr val="tx1"/>
                    </a:solidFill>
                    <a:latin typeface="Times New Roman" panose="02020603050405020304" pitchFamily="18" charset="0"/>
                    <a:cs typeface="Times New Roman" panose="02020603050405020304" pitchFamily="18" charset="0"/>
                  </a:rPr>
                  <a:t>(32 bit </a:t>
                </a:r>
                <a14:m>
                  <m:oMath xmlns:m="http://schemas.openxmlformats.org/officeDocument/2006/math">
                    <m:r>
                      <a:rPr lang="en-US" altLang="zh-TW" sz="1800" b="0" i="1">
                        <a:solidFill>
                          <a:schemeClr val="tx1"/>
                        </a:solidFill>
                        <a:latin typeface="Cambria Math" charset="0"/>
                        <a:cs typeface="Times New Roman" panose="02020603050405020304" pitchFamily="18" charset="0"/>
                      </a:rPr>
                      <m:t>→</m:t>
                    </m:r>
                  </m:oMath>
                </a14:m>
                <a:r>
                  <a:rPr lang="en-US" altLang="zh-TW" sz="1800" dirty="0">
                    <a:solidFill>
                      <a:schemeClr val="tx1"/>
                    </a:solidFill>
                    <a:latin typeface="Times New Roman" panose="02020603050405020304" pitchFamily="18" charset="0"/>
                    <a:cs typeface="Times New Roman" panose="02020603050405020304" pitchFamily="18" charset="0"/>
                  </a:rPr>
                  <a:t> 8 bit)</a:t>
                </a:r>
                <a:endParaRPr lang="zh-TW" altLang="en-US" sz="18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64" name="文字方塊 59">
                <a:extLst>
                  <a:ext uri="{FF2B5EF4-FFF2-40B4-BE49-F238E27FC236}">
                    <a16:creationId xmlns:a16="http://schemas.microsoft.com/office/drawing/2014/main" id="{826E4754-61B3-474B-A1AA-7574415EE532}"/>
                  </a:ext>
                </a:extLst>
              </p:cNvPr>
              <p:cNvSpPr txBox="1">
                <a:spLocks noRot="1" noChangeAspect="1" noMove="1" noResize="1" noEditPoints="1" noAdjustHandles="1" noChangeArrowheads="1" noChangeShapeType="1" noTextEdit="1"/>
              </p:cNvSpPr>
              <p:nvPr/>
            </p:nvSpPr>
            <p:spPr>
              <a:xfrm>
                <a:off x="2065305" y="2159525"/>
                <a:ext cx="1596912" cy="646331"/>
              </a:xfrm>
              <a:prstGeom prst="rect">
                <a:avLst/>
              </a:prstGeom>
              <a:blipFill>
                <a:blip r:embed="rId11"/>
                <a:stretch>
                  <a:fillRect l="-2381" t="-1923" r="-2381" b="-13462"/>
                </a:stretch>
              </a:blipFill>
            </p:spPr>
            <p:txBody>
              <a:bodyPr/>
              <a:lstStyle/>
              <a:p>
                <a:r>
                  <a:rPr lang="en-US">
                    <a:noFill/>
                  </a:rPr>
                  <a:t> </a:t>
                </a:r>
              </a:p>
            </p:txBody>
          </p:sp>
        </mc:Fallback>
      </mc:AlternateContent>
      <p:sp>
        <p:nvSpPr>
          <p:cNvPr id="65" name="文字方塊 61">
            <a:extLst>
              <a:ext uri="{FF2B5EF4-FFF2-40B4-BE49-F238E27FC236}">
                <a16:creationId xmlns:a16="http://schemas.microsoft.com/office/drawing/2014/main" id="{156F4F28-7353-1648-A9E4-38161E7693D2}"/>
              </a:ext>
            </a:extLst>
          </p:cNvPr>
          <p:cNvSpPr txBox="1"/>
          <p:nvPr/>
        </p:nvSpPr>
        <p:spPr>
          <a:xfrm>
            <a:off x="7072637" y="2001029"/>
            <a:ext cx="1392369"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Linear 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sp>
        <p:nvSpPr>
          <p:cNvPr id="66" name="文字方塊 62">
            <a:extLst>
              <a:ext uri="{FF2B5EF4-FFF2-40B4-BE49-F238E27FC236}">
                <a16:creationId xmlns:a16="http://schemas.microsoft.com/office/drawing/2014/main" id="{963E57D1-360F-3C4D-A22E-47346C5A15D0}"/>
              </a:ext>
            </a:extLst>
          </p:cNvPr>
          <p:cNvSpPr txBox="1"/>
          <p:nvPr/>
        </p:nvSpPr>
        <p:spPr>
          <a:xfrm>
            <a:off x="10787921" y="2001029"/>
            <a:ext cx="697627"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HDR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sp>
        <p:nvSpPr>
          <p:cNvPr id="67" name="文字方塊 64">
            <a:extLst>
              <a:ext uri="{FF2B5EF4-FFF2-40B4-BE49-F238E27FC236}">
                <a16:creationId xmlns:a16="http://schemas.microsoft.com/office/drawing/2014/main" id="{BEF3573C-2F82-DD47-BF22-6E311ED48553}"/>
              </a:ext>
            </a:extLst>
          </p:cNvPr>
          <p:cNvSpPr txBox="1"/>
          <p:nvPr/>
        </p:nvSpPr>
        <p:spPr>
          <a:xfrm>
            <a:off x="8511196" y="2166437"/>
            <a:ext cx="2185834" cy="646331"/>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dirty="0">
                <a:latin typeface="Times New Roman" panose="02020603050405020304" pitchFamily="18" charset="0"/>
                <a:cs typeface="Times New Roman" panose="02020603050405020304" pitchFamily="18" charset="0"/>
              </a:rPr>
              <a:t>Dynamic range clipping</a:t>
            </a:r>
          </a:p>
        </p:txBody>
      </p:sp>
      <p:sp>
        <p:nvSpPr>
          <p:cNvPr id="68" name="文字方塊 60">
            <a:extLst>
              <a:ext uri="{FF2B5EF4-FFF2-40B4-BE49-F238E27FC236}">
                <a16:creationId xmlns:a16="http://schemas.microsoft.com/office/drawing/2014/main" id="{0FBF47C7-BA0A-E64B-9DA8-7F0A00E1DDC5}"/>
              </a:ext>
            </a:extLst>
          </p:cNvPr>
          <p:cNvSpPr txBox="1"/>
          <p:nvPr/>
        </p:nvSpPr>
        <p:spPr>
          <a:xfrm>
            <a:off x="5267552" y="2159525"/>
            <a:ext cx="1919738" cy="646331"/>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dirty="0">
                <a:latin typeface="Times New Roman" panose="02020603050405020304" pitchFamily="18" charset="0"/>
                <a:cs typeface="Times New Roman" panose="02020603050405020304" pitchFamily="18" charset="0"/>
              </a:rPr>
              <a:t>Non-linear mapping</a:t>
            </a:r>
            <a:endParaRPr lang="zh-TW" altLang="en-US" sz="1800" dirty="0">
              <a:latin typeface="Times New Roman" panose="02020603050405020304" pitchFamily="18" charset="0"/>
              <a:cs typeface="Times New Roman" panose="02020603050405020304" pitchFamily="18" charset="0"/>
            </a:endParaRPr>
          </a:p>
        </p:txBody>
      </p:sp>
      <p:sp>
        <p:nvSpPr>
          <p:cNvPr id="69" name="文字方塊 61">
            <a:extLst>
              <a:ext uri="{FF2B5EF4-FFF2-40B4-BE49-F238E27FC236}">
                <a16:creationId xmlns:a16="http://schemas.microsoft.com/office/drawing/2014/main" id="{F86D2076-B5FE-6E4A-832A-AB4EDD0DC624}"/>
              </a:ext>
            </a:extLst>
          </p:cNvPr>
          <p:cNvSpPr txBox="1"/>
          <p:nvPr/>
        </p:nvSpPr>
        <p:spPr>
          <a:xfrm>
            <a:off x="3505730" y="2001029"/>
            <a:ext cx="1789913"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Non-linear 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cxnSp>
        <p:nvCxnSpPr>
          <p:cNvPr id="70" name="直線單箭頭接點 14">
            <a:extLst>
              <a:ext uri="{FF2B5EF4-FFF2-40B4-BE49-F238E27FC236}">
                <a16:creationId xmlns:a16="http://schemas.microsoft.com/office/drawing/2014/main" id="{BFEE2052-2605-CE41-9910-8B386FE93A53}"/>
              </a:ext>
            </a:extLst>
          </p:cNvPr>
          <p:cNvCxnSpPr/>
          <p:nvPr/>
        </p:nvCxnSpPr>
        <p:spPr>
          <a:xfrm flipH="1">
            <a:off x="3555276" y="1538946"/>
            <a:ext cx="365760" cy="1"/>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線單箭頭接點 15">
            <a:extLst>
              <a:ext uri="{FF2B5EF4-FFF2-40B4-BE49-F238E27FC236}">
                <a16:creationId xmlns:a16="http://schemas.microsoft.com/office/drawing/2014/main" id="{9B52DF56-23C3-6347-AC34-864F6B4F8E46}"/>
              </a:ext>
            </a:extLst>
          </p:cNvPr>
          <p:cNvCxnSpPr/>
          <p:nvPr/>
        </p:nvCxnSpPr>
        <p:spPr>
          <a:xfrm flipH="1">
            <a:off x="4875808" y="1538946"/>
            <a:ext cx="365760" cy="1"/>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72" name="直線單箭頭接點 16">
            <a:extLst>
              <a:ext uri="{FF2B5EF4-FFF2-40B4-BE49-F238E27FC236}">
                <a16:creationId xmlns:a16="http://schemas.microsoft.com/office/drawing/2014/main" id="{0AC91697-5097-434B-A0DA-32040A9F656F}"/>
              </a:ext>
            </a:extLst>
          </p:cNvPr>
          <p:cNvCxnSpPr/>
          <p:nvPr/>
        </p:nvCxnSpPr>
        <p:spPr>
          <a:xfrm flipH="1">
            <a:off x="6911759" y="1537396"/>
            <a:ext cx="365760" cy="310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73" name="直線單箭頭接點 17">
            <a:extLst>
              <a:ext uri="{FF2B5EF4-FFF2-40B4-BE49-F238E27FC236}">
                <a16:creationId xmlns:a16="http://schemas.microsoft.com/office/drawing/2014/main" id="{4D0FB1BE-1F00-5146-9DBF-288062452C4D}"/>
              </a:ext>
            </a:extLst>
          </p:cNvPr>
          <p:cNvCxnSpPr/>
          <p:nvPr/>
        </p:nvCxnSpPr>
        <p:spPr>
          <a:xfrm flipH="1">
            <a:off x="8245592" y="1538946"/>
            <a:ext cx="365760"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74" name="直線單箭頭接點 18">
            <a:extLst>
              <a:ext uri="{FF2B5EF4-FFF2-40B4-BE49-F238E27FC236}">
                <a16:creationId xmlns:a16="http://schemas.microsoft.com/office/drawing/2014/main" id="{0C187E65-C6EA-6B4A-AC02-7B4BBF304013}"/>
              </a:ext>
            </a:extLst>
          </p:cNvPr>
          <p:cNvCxnSpPr/>
          <p:nvPr/>
        </p:nvCxnSpPr>
        <p:spPr>
          <a:xfrm flipH="1">
            <a:off x="10299017" y="1538946"/>
            <a:ext cx="365760"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75" name="圖片 19">
            <a:extLst>
              <a:ext uri="{FF2B5EF4-FFF2-40B4-BE49-F238E27FC236}">
                <a16:creationId xmlns:a16="http://schemas.microsoft.com/office/drawing/2014/main" id="{080B6214-1110-0949-9AD6-0592034083F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02895" y="1106946"/>
            <a:ext cx="1321733" cy="864000"/>
          </a:xfrm>
          <a:prstGeom prst="rect">
            <a:avLst/>
          </a:prstGeom>
          <a:ln w="28575">
            <a:solidFill>
              <a:schemeClr val="tx1"/>
            </a:solidFill>
          </a:ln>
        </p:spPr>
      </p:pic>
      <p:pic>
        <p:nvPicPr>
          <p:cNvPr id="76" name="圖片 20">
            <a:extLst>
              <a:ext uri="{FF2B5EF4-FFF2-40B4-BE49-F238E27FC236}">
                <a16:creationId xmlns:a16="http://schemas.microsoft.com/office/drawing/2014/main" id="{A06A8363-9B34-E343-AF61-ADB5F1B2A86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566555" y="1106946"/>
            <a:ext cx="1321733" cy="864000"/>
          </a:xfrm>
          <a:prstGeom prst="rect">
            <a:avLst/>
          </a:prstGeom>
          <a:ln w="28575">
            <a:solidFill>
              <a:schemeClr val="tx1"/>
            </a:solidFill>
          </a:ln>
        </p:spPr>
      </p:pic>
      <p:pic>
        <p:nvPicPr>
          <p:cNvPr id="77" name="圖片 21">
            <a:extLst>
              <a:ext uri="{FF2B5EF4-FFF2-40B4-BE49-F238E27FC236}">
                <a16:creationId xmlns:a16="http://schemas.microsoft.com/office/drawing/2014/main" id="{7F4B1097-294B-1A4E-8302-723033854A21}"/>
              </a:ext>
            </a:extLst>
          </p:cNvPr>
          <p:cNvPicPr>
            <a:picLocks/>
          </p:cNvPicPr>
          <p:nvPr/>
        </p:nvPicPr>
        <p:blipFill>
          <a:blip r:embed="rId14">
            <a:extLst>
              <a:ext uri="{28A0092B-C50C-407E-A947-70E740481C1C}">
                <a14:useLocalDpi xmlns:a14="http://schemas.microsoft.com/office/drawing/2010/main" val="0"/>
              </a:ext>
            </a:extLst>
          </a:blip>
          <a:stretch>
            <a:fillRect/>
          </a:stretch>
        </p:blipFill>
        <p:spPr>
          <a:xfrm>
            <a:off x="3925198" y="1067115"/>
            <a:ext cx="950976" cy="943661"/>
          </a:xfrm>
          <a:prstGeom prst="rect">
            <a:avLst/>
          </a:prstGeom>
        </p:spPr>
      </p:pic>
      <p:pic>
        <p:nvPicPr>
          <p:cNvPr id="78" name="圖片 22">
            <a:extLst>
              <a:ext uri="{FF2B5EF4-FFF2-40B4-BE49-F238E27FC236}">
                <a16:creationId xmlns:a16="http://schemas.microsoft.com/office/drawing/2014/main" id="{DFCE6963-944A-B74B-8674-8F342D84E22D}"/>
              </a:ext>
            </a:extLst>
          </p:cNvPr>
          <p:cNvPicPr>
            <a:picLocks noChangeAspect="1"/>
          </p:cNvPicPr>
          <p:nvPr/>
        </p:nvPicPr>
        <p:blipFill>
          <a:blip r:embed="rId5"/>
          <a:stretch>
            <a:fillRect/>
          </a:stretch>
        </p:blipFill>
        <p:spPr>
          <a:xfrm>
            <a:off x="10660455" y="1064045"/>
            <a:ext cx="952560" cy="941601"/>
          </a:xfrm>
          <a:prstGeom prst="rect">
            <a:avLst/>
          </a:prstGeom>
        </p:spPr>
      </p:pic>
      <p:pic>
        <p:nvPicPr>
          <p:cNvPr id="79" name="圖片 23">
            <a:extLst>
              <a:ext uri="{FF2B5EF4-FFF2-40B4-BE49-F238E27FC236}">
                <a16:creationId xmlns:a16="http://schemas.microsoft.com/office/drawing/2014/main" id="{BA88DCDF-806C-054F-893E-358BEC4CC6B1}"/>
              </a:ext>
            </a:extLst>
          </p:cNvPr>
          <p:cNvPicPr>
            <a:picLocks noChangeAspect="1"/>
          </p:cNvPicPr>
          <p:nvPr/>
        </p:nvPicPr>
        <p:blipFill>
          <a:blip r:embed="rId15"/>
          <a:stretch>
            <a:fillRect/>
          </a:stretch>
        </p:blipFill>
        <p:spPr>
          <a:xfrm>
            <a:off x="578985" y="1064045"/>
            <a:ext cx="952560" cy="941601"/>
          </a:xfrm>
          <a:prstGeom prst="rect">
            <a:avLst/>
          </a:prstGeom>
        </p:spPr>
      </p:pic>
      <p:sp>
        <p:nvSpPr>
          <p:cNvPr id="80" name="TextBox 1">
            <a:extLst>
              <a:ext uri="{FF2B5EF4-FFF2-40B4-BE49-F238E27FC236}">
                <a16:creationId xmlns:a16="http://schemas.microsoft.com/office/drawing/2014/main" id="{8C247A0B-9C48-B847-9073-7F6E60A0B762}"/>
              </a:ext>
            </a:extLst>
          </p:cNvPr>
          <p:cNvSpPr txBox="1"/>
          <p:nvPr/>
        </p:nvSpPr>
        <p:spPr>
          <a:xfrm>
            <a:off x="9165201" y="1943623"/>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irradiance</a:t>
            </a:r>
          </a:p>
        </p:txBody>
      </p:sp>
      <p:sp>
        <p:nvSpPr>
          <p:cNvPr id="81" name="TextBox 22">
            <a:extLst>
              <a:ext uri="{FF2B5EF4-FFF2-40B4-BE49-F238E27FC236}">
                <a16:creationId xmlns:a16="http://schemas.microsoft.com/office/drawing/2014/main" id="{4B82C997-360E-A740-86FB-D8BEE8E6CA12}"/>
              </a:ext>
            </a:extLst>
          </p:cNvPr>
          <p:cNvSpPr txBox="1"/>
          <p:nvPr/>
        </p:nvSpPr>
        <p:spPr>
          <a:xfrm rot="5400000">
            <a:off x="8350701" y="1407358"/>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irradiance</a:t>
            </a:r>
          </a:p>
        </p:txBody>
      </p:sp>
      <p:sp>
        <p:nvSpPr>
          <p:cNvPr id="82" name="TextBox 23">
            <a:extLst>
              <a:ext uri="{FF2B5EF4-FFF2-40B4-BE49-F238E27FC236}">
                <a16:creationId xmlns:a16="http://schemas.microsoft.com/office/drawing/2014/main" id="{DDD0E067-D4F3-6542-9D0A-A21BB43CAF41}"/>
              </a:ext>
            </a:extLst>
          </p:cNvPr>
          <p:cNvSpPr txBox="1"/>
          <p:nvPr/>
        </p:nvSpPr>
        <p:spPr>
          <a:xfrm>
            <a:off x="5788509" y="1936711"/>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irradiance</a:t>
            </a:r>
          </a:p>
        </p:txBody>
      </p:sp>
      <p:sp>
        <p:nvSpPr>
          <p:cNvPr id="83" name="TextBox 24">
            <a:extLst>
              <a:ext uri="{FF2B5EF4-FFF2-40B4-BE49-F238E27FC236}">
                <a16:creationId xmlns:a16="http://schemas.microsoft.com/office/drawing/2014/main" id="{6C708413-BFAB-5545-9743-A8C91E7A4D7D}"/>
              </a:ext>
            </a:extLst>
          </p:cNvPr>
          <p:cNvSpPr txBox="1"/>
          <p:nvPr/>
        </p:nvSpPr>
        <p:spPr>
          <a:xfrm rot="5400000">
            <a:off x="4972994" y="1400446"/>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intensity</a:t>
            </a:r>
          </a:p>
        </p:txBody>
      </p:sp>
      <p:sp>
        <p:nvSpPr>
          <p:cNvPr id="84" name="TextBox 25">
            <a:extLst>
              <a:ext uri="{FF2B5EF4-FFF2-40B4-BE49-F238E27FC236}">
                <a16:creationId xmlns:a16="http://schemas.microsoft.com/office/drawing/2014/main" id="{30F4163C-708F-4649-87D8-AF76AC7FF224}"/>
              </a:ext>
            </a:extLst>
          </p:cNvPr>
          <p:cNvSpPr txBox="1"/>
          <p:nvPr/>
        </p:nvSpPr>
        <p:spPr>
          <a:xfrm>
            <a:off x="2424849" y="1936711"/>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intensity</a:t>
            </a:r>
          </a:p>
        </p:txBody>
      </p:sp>
      <p:sp>
        <p:nvSpPr>
          <p:cNvPr id="85" name="TextBox 26">
            <a:extLst>
              <a:ext uri="{FF2B5EF4-FFF2-40B4-BE49-F238E27FC236}">
                <a16:creationId xmlns:a16="http://schemas.microsoft.com/office/drawing/2014/main" id="{94440DA9-CE33-754E-87C6-E236133206F8}"/>
              </a:ext>
            </a:extLst>
          </p:cNvPr>
          <p:cNvSpPr txBox="1"/>
          <p:nvPr/>
        </p:nvSpPr>
        <p:spPr>
          <a:xfrm rot="5400000">
            <a:off x="1619111" y="1400446"/>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intensity</a:t>
            </a:r>
          </a:p>
        </p:txBody>
      </p:sp>
      <p:sp>
        <p:nvSpPr>
          <p:cNvPr id="2" name="矩形 1">
            <a:extLst>
              <a:ext uri="{FF2B5EF4-FFF2-40B4-BE49-F238E27FC236}">
                <a16:creationId xmlns:a16="http://schemas.microsoft.com/office/drawing/2014/main" id="{D562D74A-C85A-4F64-A1ED-4C1B074EB304}"/>
              </a:ext>
            </a:extLst>
          </p:cNvPr>
          <p:cNvSpPr/>
          <p:nvPr/>
        </p:nvSpPr>
        <p:spPr>
          <a:xfrm>
            <a:off x="4856815" y="6160974"/>
            <a:ext cx="2478371" cy="584775"/>
          </a:xfrm>
          <a:prstGeom prst="rect">
            <a:avLst/>
          </a:prstGeom>
        </p:spPr>
        <p:txBody>
          <a:bodyPr wrap="none">
            <a:spAutoFit/>
          </a:bodyPr>
          <a:lstStyle/>
          <a:p>
            <a:r>
              <a:rPr lang="zh-TW" altLang="en-US" sz="3200" dirty="0"/>
              <a:t>Our approach</a:t>
            </a:r>
          </a:p>
        </p:txBody>
      </p:sp>
      <p:pic>
        <p:nvPicPr>
          <p:cNvPr id="5124" name="Picture 4" descr="A Software Platform for Manipulating the Camera Imaging Pipeline">
            <a:extLst>
              <a:ext uri="{FF2B5EF4-FFF2-40B4-BE49-F238E27FC236}">
                <a16:creationId xmlns:a16="http://schemas.microsoft.com/office/drawing/2014/main" id="{5CA76697-FE24-4ECE-A8CA-84060A5036F7}"/>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b="46140"/>
          <a:stretch/>
        </p:blipFill>
        <p:spPr bwMode="auto">
          <a:xfrm>
            <a:off x="265907" y="2964352"/>
            <a:ext cx="11660187" cy="3693695"/>
          </a:xfrm>
          <a:prstGeom prst="rect">
            <a:avLst/>
          </a:prstGeom>
          <a:noFill/>
          <a:ln w="38100">
            <a:solidFill>
              <a:schemeClr val="accent2"/>
            </a:solidFill>
          </a:ln>
          <a:extLst>
            <a:ext uri="{909E8E84-426E-40DD-AFC4-6F175D3DCCD1}">
              <a14:hiddenFill xmlns:a14="http://schemas.microsoft.com/office/drawing/2010/main">
                <a:solidFill>
                  <a:srgbClr val="FFFFFF"/>
                </a:solidFill>
              </a14:hiddenFill>
            </a:ext>
          </a:extLst>
        </p:spPr>
      </p:pic>
      <p:sp>
        <p:nvSpPr>
          <p:cNvPr id="6" name="文字方塊 5">
            <a:extLst>
              <a:ext uri="{FF2B5EF4-FFF2-40B4-BE49-F238E27FC236}">
                <a16:creationId xmlns:a16="http://schemas.microsoft.com/office/drawing/2014/main" id="{32A116CA-D5A7-4EB7-B616-EB91F196F989}"/>
              </a:ext>
            </a:extLst>
          </p:cNvPr>
          <p:cNvSpPr txBox="1"/>
          <p:nvPr/>
        </p:nvSpPr>
        <p:spPr>
          <a:xfrm>
            <a:off x="265906" y="3019867"/>
            <a:ext cx="2317237" cy="338554"/>
          </a:xfrm>
          <a:prstGeom prst="rect">
            <a:avLst/>
          </a:prstGeom>
          <a:noFill/>
        </p:spPr>
        <p:txBody>
          <a:bodyPr wrap="none" rtlCol="0">
            <a:spAutoFit/>
          </a:bodyPr>
          <a:lstStyle/>
          <a:p>
            <a:r>
              <a:rPr lang="en-US" altLang="zh-TW" sz="1600" dirty="0"/>
              <a:t>[</a:t>
            </a:r>
            <a:r>
              <a:rPr lang="en-US" altLang="zh-TW" sz="1600" dirty="0" err="1"/>
              <a:t>Karaimer</a:t>
            </a:r>
            <a:r>
              <a:rPr lang="en-US" altLang="zh-TW" sz="1600" dirty="0"/>
              <a:t> et al., ECCV’16]</a:t>
            </a:r>
            <a:endParaRPr lang="zh-TW" altLang="en-US" sz="1600" dirty="0"/>
          </a:p>
        </p:txBody>
      </p:sp>
    </p:spTree>
    <p:extLst>
      <p:ext uri="{BB962C8B-B14F-4D97-AF65-F5344CB8AC3E}">
        <p14:creationId xmlns:p14="http://schemas.microsoft.com/office/powerpoint/2010/main" val="36431497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字方塊 8">
            <a:extLst>
              <a:ext uri="{FF2B5EF4-FFF2-40B4-BE49-F238E27FC236}">
                <a16:creationId xmlns:a16="http://schemas.microsoft.com/office/drawing/2014/main" id="{DBFFCB29-ABFF-4287-BA32-9C0DB5855D47}"/>
              </a:ext>
            </a:extLst>
          </p:cNvPr>
          <p:cNvSpPr txBox="1"/>
          <p:nvPr/>
        </p:nvSpPr>
        <p:spPr>
          <a:xfrm>
            <a:off x="5084441" y="0"/>
            <a:ext cx="2023118" cy="584775"/>
          </a:xfrm>
          <a:prstGeom prst="rect">
            <a:avLst/>
          </a:prstGeom>
          <a:noFill/>
        </p:spPr>
        <p:txBody>
          <a:bodyPr wrap="none" rtlCol="0">
            <a:spAutoFit/>
          </a:bodyPr>
          <a:lstStyle/>
          <a:p>
            <a:r>
              <a:rPr lang="en-US" altLang="zh-TW" sz="3200" dirty="0">
                <a:solidFill>
                  <a:srgbClr val="002060"/>
                </a:solidFill>
              </a:rPr>
              <a:t>Motivation</a:t>
            </a:r>
          </a:p>
        </p:txBody>
      </p:sp>
      <p:sp>
        <p:nvSpPr>
          <p:cNvPr id="11" name="Text Box 3">
            <a:extLst>
              <a:ext uri="{FF2B5EF4-FFF2-40B4-BE49-F238E27FC236}">
                <a16:creationId xmlns:a16="http://schemas.microsoft.com/office/drawing/2014/main" id="{72D3A322-62EB-4933-B642-6F50D427759B}"/>
              </a:ext>
            </a:extLst>
          </p:cNvPr>
          <p:cNvSpPr txBox="1">
            <a:spLocks noChangeArrowheads="1"/>
          </p:cNvSpPr>
          <p:nvPr/>
        </p:nvSpPr>
        <p:spPr bwMode="auto">
          <a:xfrm>
            <a:off x="1676400" y="908050"/>
            <a:ext cx="812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50000"/>
              </a:spcBef>
              <a:buFontTx/>
              <a:buNone/>
            </a:pPr>
            <a:r>
              <a:rPr kumimoji="0" lang="en-US" altLang="zh-TW" sz="3200">
                <a:latin typeface="Times New Roman" charset="0"/>
              </a:rPr>
              <a:t>10</a:t>
            </a:r>
            <a:r>
              <a:rPr kumimoji="0" lang="en-US" altLang="zh-TW" sz="3200" baseline="30000">
                <a:latin typeface="Times New Roman" charset="0"/>
              </a:rPr>
              <a:t>-6</a:t>
            </a:r>
          </a:p>
        </p:txBody>
      </p:sp>
      <p:sp>
        <p:nvSpPr>
          <p:cNvPr id="12" name="Line 4">
            <a:extLst>
              <a:ext uri="{FF2B5EF4-FFF2-40B4-BE49-F238E27FC236}">
                <a16:creationId xmlns:a16="http://schemas.microsoft.com/office/drawing/2014/main" id="{903603E6-9334-4F11-A883-9BD1A8904642}"/>
              </a:ext>
            </a:extLst>
          </p:cNvPr>
          <p:cNvSpPr>
            <a:spLocks noChangeShapeType="1"/>
          </p:cNvSpPr>
          <p:nvPr/>
        </p:nvSpPr>
        <p:spPr bwMode="auto">
          <a:xfrm>
            <a:off x="1905000" y="1517650"/>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13" name="Line 5">
            <a:extLst>
              <a:ext uri="{FF2B5EF4-FFF2-40B4-BE49-F238E27FC236}">
                <a16:creationId xmlns:a16="http://schemas.microsoft.com/office/drawing/2014/main" id="{980131DE-8B05-4A3B-BCD6-691419751F10}"/>
              </a:ext>
            </a:extLst>
          </p:cNvPr>
          <p:cNvSpPr>
            <a:spLocks noChangeShapeType="1"/>
          </p:cNvSpPr>
          <p:nvPr/>
        </p:nvSpPr>
        <p:spPr bwMode="auto">
          <a:xfrm>
            <a:off x="2438400" y="1517650"/>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14" name="Line 6">
            <a:extLst>
              <a:ext uri="{FF2B5EF4-FFF2-40B4-BE49-F238E27FC236}">
                <a16:creationId xmlns:a16="http://schemas.microsoft.com/office/drawing/2014/main" id="{7BF22803-10E1-40DA-96BE-5800EA6F190D}"/>
              </a:ext>
            </a:extLst>
          </p:cNvPr>
          <p:cNvSpPr>
            <a:spLocks noChangeShapeType="1"/>
          </p:cNvSpPr>
          <p:nvPr/>
        </p:nvSpPr>
        <p:spPr bwMode="auto">
          <a:xfrm>
            <a:off x="2971800" y="1517650"/>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15" name="Line 7">
            <a:extLst>
              <a:ext uri="{FF2B5EF4-FFF2-40B4-BE49-F238E27FC236}">
                <a16:creationId xmlns:a16="http://schemas.microsoft.com/office/drawing/2014/main" id="{4CB08AF2-0856-4274-9D9D-99872BEF116D}"/>
              </a:ext>
            </a:extLst>
          </p:cNvPr>
          <p:cNvSpPr>
            <a:spLocks noChangeShapeType="1"/>
          </p:cNvSpPr>
          <p:nvPr/>
        </p:nvSpPr>
        <p:spPr bwMode="auto">
          <a:xfrm>
            <a:off x="3505200" y="1517650"/>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16" name="Line 8">
            <a:extLst>
              <a:ext uri="{FF2B5EF4-FFF2-40B4-BE49-F238E27FC236}">
                <a16:creationId xmlns:a16="http://schemas.microsoft.com/office/drawing/2014/main" id="{B9B7151E-C5A2-4EE8-86A7-58EC25E264BD}"/>
              </a:ext>
            </a:extLst>
          </p:cNvPr>
          <p:cNvSpPr>
            <a:spLocks noChangeShapeType="1"/>
          </p:cNvSpPr>
          <p:nvPr/>
        </p:nvSpPr>
        <p:spPr bwMode="auto">
          <a:xfrm>
            <a:off x="4038600" y="1517650"/>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17" name="Line 9">
            <a:extLst>
              <a:ext uri="{FF2B5EF4-FFF2-40B4-BE49-F238E27FC236}">
                <a16:creationId xmlns:a16="http://schemas.microsoft.com/office/drawing/2014/main" id="{E61B6E1E-8DB5-4405-A13A-4B7499C84C4D}"/>
              </a:ext>
            </a:extLst>
          </p:cNvPr>
          <p:cNvSpPr>
            <a:spLocks noChangeShapeType="1"/>
          </p:cNvSpPr>
          <p:nvPr/>
        </p:nvSpPr>
        <p:spPr bwMode="auto">
          <a:xfrm>
            <a:off x="4572000" y="1517650"/>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18" name="Line 10">
            <a:extLst>
              <a:ext uri="{FF2B5EF4-FFF2-40B4-BE49-F238E27FC236}">
                <a16:creationId xmlns:a16="http://schemas.microsoft.com/office/drawing/2014/main" id="{FF4CC567-F9AF-49A9-9215-798600867B1F}"/>
              </a:ext>
            </a:extLst>
          </p:cNvPr>
          <p:cNvSpPr>
            <a:spLocks noChangeShapeType="1"/>
          </p:cNvSpPr>
          <p:nvPr/>
        </p:nvSpPr>
        <p:spPr bwMode="auto">
          <a:xfrm>
            <a:off x="5105400" y="1517650"/>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19" name="Line 11">
            <a:extLst>
              <a:ext uri="{FF2B5EF4-FFF2-40B4-BE49-F238E27FC236}">
                <a16:creationId xmlns:a16="http://schemas.microsoft.com/office/drawing/2014/main" id="{EB030346-223F-43B9-8A0C-02EFA8021595}"/>
              </a:ext>
            </a:extLst>
          </p:cNvPr>
          <p:cNvSpPr>
            <a:spLocks noChangeShapeType="1"/>
          </p:cNvSpPr>
          <p:nvPr/>
        </p:nvSpPr>
        <p:spPr bwMode="auto">
          <a:xfrm>
            <a:off x="5638800" y="1517650"/>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20" name="Line 12">
            <a:extLst>
              <a:ext uri="{FF2B5EF4-FFF2-40B4-BE49-F238E27FC236}">
                <a16:creationId xmlns:a16="http://schemas.microsoft.com/office/drawing/2014/main" id="{85A2D4DE-D8E4-467E-B162-F8AC4CFD5144}"/>
              </a:ext>
            </a:extLst>
          </p:cNvPr>
          <p:cNvSpPr>
            <a:spLocks noChangeShapeType="1"/>
          </p:cNvSpPr>
          <p:nvPr/>
        </p:nvSpPr>
        <p:spPr bwMode="auto">
          <a:xfrm>
            <a:off x="6172200" y="1517650"/>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21" name="Line 13">
            <a:extLst>
              <a:ext uri="{FF2B5EF4-FFF2-40B4-BE49-F238E27FC236}">
                <a16:creationId xmlns:a16="http://schemas.microsoft.com/office/drawing/2014/main" id="{51382C15-7DA6-415C-9DAB-BFAFF76A7ECB}"/>
              </a:ext>
            </a:extLst>
          </p:cNvPr>
          <p:cNvSpPr>
            <a:spLocks noChangeShapeType="1"/>
          </p:cNvSpPr>
          <p:nvPr/>
        </p:nvSpPr>
        <p:spPr bwMode="auto">
          <a:xfrm>
            <a:off x="6705600" y="1517650"/>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22" name="Line 14">
            <a:extLst>
              <a:ext uri="{FF2B5EF4-FFF2-40B4-BE49-F238E27FC236}">
                <a16:creationId xmlns:a16="http://schemas.microsoft.com/office/drawing/2014/main" id="{3E0EC722-9998-4BD8-A398-67151427291F}"/>
              </a:ext>
            </a:extLst>
          </p:cNvPr>
          <p:cNvSpPr>
            <a:spLocks noChangeShapeType="1"/>
          </p:cNvSpPr>
          <p:nvPr/>
        </p:nvSpPr>
        <p:spPr bwMode="auto">
          <a:xfrm>
            <a:off x="7239000" y="1517650"/>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23" name="Line 15">
            <a:extLst>
              <a:ext uri="{FF2B5EF4-FFF2-40B4-BE49-F238E27FC236}">
                <a16:creationId xmlns:a16="http://schemas.microsoft.com/office/drawing/2014/main" id="{D5EB8EBB-2D0E-41DC-8E15-B52BF8511ABF}"/>
              </a:ext>
            </a:extLst>
          </p:cNvPr>
          <p:cNvSpPr>
            <a:spLocks noChangeShapeType="1"/>
          </p:cNvSpPr>
          <p:nvPr/>
        </p:nvSpPr>
        <p:spPr bwMode="auto">
          <a:xfrm>
            <a:off x="7772400" y="1517650"/>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24" name="Line 16">
            <a:extLst>
              <a:ext uri="{FF2B5EF4-FFF2-40B4-BE49-F238E27FC236}">
                <a16:creationId xmlns:a16="http://schemas.microsoft.com/office/drawing/2014/main" id="{B77E8AF8-80E6-4615-BC4B-334BC30F8B42}"/>
              </a:ext>
            </a:extLst>
          </p:cNvPr>
          <p:cNvSpPr>
            <a:spLocks noChangeShapeType="1"/>
          </p:cNvSpPr>
          <p:nvPr/>
        </p:nvSpPr>
        <p:spPr bwMode="auto">
          <a:xfrm>
            <a:off x="8305800" y="1517650"/>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25" name="Text Box 17">
            <a:extLst>
              <a:ext uri="{FF2B5EF4-FFF2-40B4-BE49-F238E27FC236}">
                <a16:creationId xmlns:a16="http://schemas.microsoft.com/office/drawing/2014/main" id="{2EA17B2C-E9F7-4286-B379-2B136481DBAA}"/>
              </a:ext>
            </a:extLst>
          </p:cNvPr>
          <p:cNvSpPr txBox="1">
            <a:spLocks noChangeArrowheads="1"/>
          </p:cNvSpPr>
          <p:nvPr/>
        </p:nvSpPr>
        <p:spPr bwMode="auto">
          <a:xfrm>
            <a:off x="8001000" y="908050"/>
            <a:ext cx="7239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50000"/>
              </a:spcBef>
              <a:buFontTx/>
              <a:buNone/>
            </a:pPr>
            <a:r>
              <a:rPr kumimoji="0" lang="en-US" altLang="zh-TW" sz="3200">
                <a:latin typeface="Times New Roman" charset="0"/>
              </a:rPr>
              <a:t>10</a:t>
            </a:r>
            <a:r>
              <a:rPr kumimoji="0" lang="en-US" altLang="zh-TW" sz="3200" baseline="30000">
                <a:latin typeface="Times New Roman" charset="0"/>
              </a:rPr>
              <a:t>6</a:t>
            </a:r>
          </a:p>
        </p:txBody>
      </p:sp>
      <p:sp>
        <p:nvSpPr>
          <p:cNvPr id="26" name="Line 18">
            <a:extLst>
              <a:ext uri="{FF2B5EF4-FFF2-40B4-BE49-F238E27FC236}">
                <a16:creationId xmlns:a16="http://schemas.microsoft.com/office/drawing/2014/main" id="{2B46B895-938F-4DD2-9583-ACBF7DA67D25}"/>
              </a:ext>
            </a:extLst>
          </p:cNvPr>
          <p:cNvSpPr>
            <a:spLocks noChangeShapeType="1"/>
          </p:cNvSpPr>
          <p:nvPr/>
        </p:nvSpPr>
        <p:spPr bwMode="auto">
          <a:xfrm>
            <a:off x="1676400" y="1746250"/>
            <a:ext cx="7467600" cy="0"/>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27" name="Text Box 19">
            <a:extLst>
              <a:ext uri="{FF2B5EF4-FFF2-40B4-BE49-F238E27FC236}">
                <a16:creationId xmlns:a16="http://schemas.microsoft.com/office/drawing/2014/main" id="{0A5AC5AE-11F7-460B-9C9A-85EF050030E3}"/>
              </a:ext>
            </a:extLst>
          </p:cNvPr>
          <p:cNvSpPr txBox="1">
            <a:spLocks noChangeArrowheads="1"/>
          </p:cNvSpPr>
          <p:nvPr/>
        </p:nvSpPr>
        <p:spPr bwMode="auto">
          <a:xfrm>
            <a:off x="1676400" y="2276475"/>
            <a:ext cx="812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50000"/>
              </a:spcBef>
              <a:buFontTx/>
              <a:buNone/>
            </a:pPr>
            <a:r>
              <a:rPr kumimoji="0" lang="en-US" altLang="zh-TW" sz="3200">
                <a:latin typeface="Times New Roman" charset="0"/>
              </a:rPr>
              <a:t>10</a:t>
            </a:r>
            <a:r>
              <a:rPr kumimoji="0" lang="en-US" altLang="zh-TW" sz="3200" baseline="30000">
                <a:latin typeface="Times New Roman" charset="0"/>
              </a:rPr>
              <a:t>-6</a:t>
            </a:r>
          </a:p>
        </p:txBody>
      </p:sp>
      <p:sp>
        <p:nvSpPr>
          <p:cNvPr id="28" name="Line 20">
            <a:extLst>
              <a:ext uri="{FF2B5EF4-FFF2-40B4-BE49-F238E27FC236}">
                <a16:creationId xmlns:a16="http://schemas.microsoft.com/office/drawing/2014/main" id="{D536647D-36F7-44F0-8E92-0F4C056E71D3}"/>
              </a:ext>
            </a:extLst>
          </p:cNvPr>
          <p:cNvSpPr>
            <a:spLocks noChangeShapeType="1"/>
          </p:cNvSpPr>
          <p:nvPr/>
        </p:nvSpPr>
        <p:spPr bwMode="auto">
          <a:xfrm>
            <a:off x="1905000" y="2886075"/>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29" name="Line 21">
            <a:extLst>
              <a:ext uri="{FF2B5EF4-FFF2-40B4-BE49-F238E27FC236}">
                <a16:creationId xmlns:a16="http://schemas.microsoft.com/office/drawing/2014/main" id="{3B54401E-C390-48A2-9215-7FD82D40EA22}"/>
              </a:ext>
            </a:extLst>
          </p:cNvPr>
          <p:cNvSpPr>
            <a:spLocks noChangeShapeType="1"/>
          </p:cNvSpPr>
          <p:nvPr/>
        </p:nvSpPr>
        <p:spPr bwMode="auto">
          <a:xfrm>
            <a:off x="2438400" y="2886075"/>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30" name="Line 22">
            <a:extLst>
              <a:ext uri="{FF2B5EF4-FFF2-40B4-BE49-F238E27FC236}">
                <a16:creationId xmlns:a16="http://schemas.microsoft.com/office/drawing/2014/main" id="{7845F26E-3B0C-4D63-A9FB-2742A089DB92}"/>
              </a:ext>
            </a:extLst>
          </p:cNvPr>
          <p:cNvSpPr>
            <a:spLocks noChangeShapeType="1"/>
          </p:cNvSpPr>
          <p:nvPr/>
        </p:nvSpPr>
        <p:spPr bwMode="auto">
          <a:xfrm>
            <a:off x="2971800" y="2886075"/>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31" name="Line 23">
            <a:extLst>
              <a:ext uri="{FF2B5EF4-FFF2-40B4-BE49-F238E27FC236}">
                <a16:creationId xmlns:a16="http://schemas.microsoft.com/office/drawing/2014/main" id="{8BEB0BE9-DB9C-469A-86D0-26BCB8271C2B}"/>
              </a:ext>
            </a:extLst>
          </p:cNvPr>
          <p:cNvSpPr>
            <a:spLocks noChangeShapeType="1"/>
          </p:cNvSpPr>
          <p:nvPr/>
        </p:nvSpPr>
        <p:spPr bwMode="auto">
          <a:xfrm>
            <a:off x="3505200" y="2886075"/>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32" name="Line 24">
            <a:extLst>
              <a:ext uri="{FF2B5EF4-FFF2-40B4-BE49-F238E27FC236}">
                <a16:creationId xmlns:a16="http://schemas.microsoft.com/office/drawing/2014/main" id="{E8EC5742-162C-48FA-9D07-BEAE483DFB5B}"/>
              </a:ext>
            </a:extLst>
          </p:cNvPr>
          <p:cNvSpPr>
            <a:spLocks noChangeShapeType="1"/>
          </p:cNvSpPr>
          <p:nvPr/>
        </p:nvSpPr>
        <p:spPr bwMode="auto">
          <a:xfrm>
            <a:off x="4038600" y="2886075"/>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33" name="Line 25">
            <a:extLst>
              <a:ext uri="{FF2B5EF4-FFF2-40B4-BE49-F238E27FC236}">
                <a16:creationId xmlns:a16="http://schemas.microsoft.com/office/drawing/2014/main" id="{1E4996B2-858E-48D8-8D61-E7BC1BA5768D}"/>
              </a:ext>
            </a:extLst>
          </p:cNvPr>
          <p:cNvSpPr>
            <a:spLocks noChangeShapeType="1"/>
          </p:cNvSpPr>
          <p:nvPr/>
        </p:nvSpPr>
        <p:spPr bwMode="auto">
          <a:xfrm>
            <a:off x="4572000" y="2886075"/>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34" name="Line 26">
            <a:extLst>
              <a:ext uri="{FF2B5EF4-FFF2-40B4-BE49-F238E27FC236}">
                <a16:creationId xmlns:a16="http://schemas.microsoft.com/office/drawing/2014/main" id="{63F886DC-10B1-403F-94A5-50F82BBDE3F1}"/>
              </a:ext>
            </a:extLst>
          </p:cNvPr>
          <p:cNvSpPr>
            <a:spLocks noChangeShapeType="1"/>
          </p:cNvSpPr>
          <p:nvPr/>
        </p:nvSpPr>
        <p:spPr bwMode="auto">
          <a:xfrm>
            <a:off x="5105400" y="2886075"/>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35" name="Line 27">
            <a:extLst>
              <a:ext uri="{FF2B5EF4-FFF2-40B4-BE49-F238E27FC236}">
                <a16:creationId xmlns:a16="http://schemas.microsoft.com/office/drawing/2014/main" id="{F8927BD3-496D-46FC-8DD0-D5C16C7C4FD7}"/>
              </a:ext>
            </a:extLst>
          </p:cNvPr>
          <p:cNvSpPr>
            <a:spLocks noChangeShapeType="1"/>
          </p:cNvSpPr>
          <p:nvPr/>
        </p:nvSpPr>
        <p:spPr bwMode="auto">
          <a:xfrm>
            <a:off x="5638800" y="2886075"/>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36" name="Line 28">
            <a:extLst>
              <a:ext uri="{FF2B5EF4-FFF2-40B4-BE49-F238E27FC236}">
                <a16:creationId xmlns:a16="http://schemas.microsoft.com/office/drawing/2014/main" id="{96A9246F-5A1E-44AE-A553-414BD4F0CE3D}"/>
              </a:ext>
            </a:extLst>
          </p:cNvPr>
          <p:cNvSpPr>
            <a:spLocks noChangeShapeType="1"/>
          </p:cNvSpPr>
          <p:nvPr/>
        </p:nvSpPr>
        <p:spPr bwMode="auto">
          <a:xfrm>
            <a:off x="6172200" y="2886075"/>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37" name="Line 29">
            <a:extLst>
              <a:ext uri="{FF2B5EF4-FFF2-40B4-BE49-F238E27FC236}">
                <a16:creationId xmlns:a16="http://schemas.microsoft.com/office/drawing/2014/main" id="{2F3BC3C2-F46E-401D-9701-7689D29E292F}"/>
              </a:ext>
            </a:extLst>
          </p:cNvPr>
          <p:cNvSpPr>
            <a:spLocks noChangeShapeType="1"/>
          </p:cNvSpPr>
          <p:nvPr/>
        </p:nvSpPr>
        <p:spPr bwMode="auto">
          <a:xfrm>
            <a:off x="6705600" y="2886075"/>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38" name="Line 30">
            <a:extLst>
              <a:ext uri="{FF2B5EF4-FFF2-40B4-BE49-F238E27FC236}">
                <a16:creationId xmlns:a16="http://schemas.microsoft.com/office/drawing/2014/main" id="{83287C48-4511-485B-9F48-8D293FC079DF}"/>
              </a:ext>
            </a:extLst>
          </p:cNvPr>
          <p:cNvSpPr>
            <a:spLocks noChangeShapeType="1"/>
          </p:cNvSpPr>
          <p:nvPr/>
        </p:nvSpPr>
        <p:spPr bwMode="auto">
          <a:xfrm>
            <a:off x="7239000" y="2886075"/>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39" name="Line 31">
            <a:extLst>
              <a:ext uri="{FF2B5EF4-FFF2-40B4-BE49-F238E27FC236}">
                <a16:creationId xmlns:a16="http://schemas.microsoft.com/office/drawing/2014/main" id="{D2590EE6-A846-4027-A91E-EA906DEC5A10}"/>
              </a:ext>
            </a:extLst>
          </p:cNvPr>
          <p:cNvSpPr>
            <a:spLocks noChangeShapeType="1"/>
          </p:cNvSpPr>
          <p:nvPr/>
        </p:nvSpPr>
        <p:spPr bwMode="auto">
          <a:xfrm>
            <a:off x="7772400" y="2886075"/>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40" name="Line 32">
            <a:extLst>
              <a:ext uri="{FF2B5EF4-FFF2-40B4-BE49-F238E27FC236}">
                <a16:creationId xmlns:a16="http://schemas.microsoft.com/office/drawing/2014/main" id="{570272F2-FB55-4F9B-8EB9-9EA2781CCADE}"/>
              </a:ext>
            </a:extLst>
          </p:cNvPr>
          <p:cNvSpPr>
            <a:spLocks noChangeShapeType="1"/>
          </p:cNvSpPr>
          <p:nvPr/>
        </p:nvSpPr>
        <p:spPr bwMode="auto">
          <a:xfrm>
            <a:off x="8305800" y="2886075"/>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41" name="Text Box 33">
            <a:extLst>
              <a:ext uri="{FF2B5EF4-FFF2-40B4-BE49-F238E27FC236}">
                <a16:creationId xmlns:a16="http://schemas.microsoft.com/office/drawing/2014/main" id="{16F4ACE2-4614-49B7-AC5C-29EF985F3BA4}"/>
              </a:ext>
            </a:extLst>
          </p:cNvPr>
          <p:cNvSpPr txBox="1">
            <a:spLocks noChangeArrowheads="1"/>
          </p:cNvSpPr>
          <p:nvPr/>
        </p:nvSpPr>
        <p:spPr bwMode="auto">
          <a:xfrm>
            <a:off x="8001000" y="2276475"/>
            <a:ext cx="7239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50000"/>
              </a:spcBef>
              <a:buFontTx/>
              <a:buNone/>
            </a:pPr>
            <a:r>
              <a:rPr kumimoji="0" lang="en-US" altLang="zh-TW" sz="3200">
                <a:latin typeface="Times New Roman" charset="0"/>
              </a:rPr>
              <a:t>10</a:t>
            </a:r>
            <a:r>
              <a:rPr kumimoji="0" lang="en-US" altLang="zh-TW" sz="3200" baseline="30000">
                <a:latin typeface="Times New Roman" charset="0"/>
              </a:rPr>
              <a:t>6</a:t>
            </a:r>
          </a:p>
        </p:txBody>
      </p:sp>
      <p:sp>
        <p:nvSpPr>
          <p:cNvPr id="42" name="Line 34">
            <a:extLst>
              <a:ext uri="{FF2B5EF4-FFF2-40B4-BE49-F238E27FC236}">
                <a16:creationId xmlns:a16="http://schemas.microsoft.com/office/drawing/2014/main" id="{62229F9B-2A58-46C5-BBCA-3EFD7C76B030}"/>
              </a:ext>
            </a:extLst>
          </p:cNvPr>
          <p:cNvSpPr>
            <a:spLocks noChangeShapeType="1"/>
          </p:cNvSpPr>
          <p:nvPr/>
        </p:nvSpPr>
        <p:spPr bwMode="auto">
          <a:xfrm>
            <a:off x="1676400" y="3114675"/>
            <a:ext cx="7467600" cy="0"/>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43" name="Rectangle 35">
            <a:extLst>
              <a:ext uri="{FF2B5EF4-FFF2-40B4-BE49-F238E27FC236}">
                <a16:creationId xmlns:a16="http://schemas.microsoft.com/office/drawing/2014/main" id="{E1D1B187-66B8-4C79-A7BE-09B65164C489}"/>
              </a:ext>
            </a:extLst>
          </p:cNvPr>
          <p:cNvSpPr>
            <a:spLocks noChangeArrowheads="1"/>
          </p:cNvSpPr>
          <p:nvPr/>
        </p:nvSpPr>
        <p:spPr bwMode="auto">
          <a:xfrm>
            <a:off x="76200" y="1422400"/>
            <a:ext cx="1641475"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lnSpc>
                <a:spcPct val="70000"/>
              </a:lnSpc>
              <a:spcBef>
                <a:spcPct val="50000"/>
              </a:spcBef>
              <a:buFontTx/>
              <a:buNone/>
            </a:pPr>
            <a:r>
              <a:rPr kumimoji="0" lang="en-US" altLang="zh-TW" sz="2400"/>
              <a:t>Real world</a:t>
            </a:r>
          </a:p>
          <a:p>
            <a:pPr eaLnBrk="1" hangingPunct="1">
              <a:lnSpc>
                <a:spcPct val="70000"/>
              </a:lnSpc>
              <a:spcBef>
                <a:spcPct val="50000"/>
              </a:spcBef>
              <a:buFontTx/>
              <a:buNone/>
            </a:pPr>
            <a:r>
              <a:rPr kumimoji="0" lang="en-US" altLang="zh-TW" sz="2400"/>
              <a:t>radiance</a:t>
            </a:r>
            <a:endParaRPr kumimoji="0" lang="fr-FR" altLang="zh-TW" sz="2400"/>
          </a:p>
        </p:txBody>
      </p:sp>
      <p:sp>
        <p:nvSpPr>
          <p:cNvPr id="44" name="Rectangle 36">
            <a:extLst>
              <a:ext uri="{FF2B5EF4-FFF2-40B4-BE49-F238E27FC236}">
                <a16:creationId xmlns:a16="http://schemas.microsoft.com/office/drawing/2014/main" id="{CBF344DF-B11D-46E4-88AE-1447FBF1EFF8}"/>
              </a:ext>
            </a:extLst>
          </p:cNvPr>
          <p:cNvSpPr>
            <a:spLocks noChangeArrowheads="1"/>
          </p:cNvSpPr>
          <p:nvPr/>
        </p:nvSpPr>
        <p:spPr bwMode="auto">
          <a:xfrm>
            <a:off x="304800" y="2790825"/>
            <a:ext cx="1374775"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lnSpc>
                <a:spcPct val="70000"/>
              </a:lnSpc>
              <a:spcBef>
                <a:spcPct val="50000"/>
              </a:spcBef>
              <a:buFontTx/>
              <a:buNone/>
            </a:pPr>
            <a:r>
              <a:rPr kumimoji="0" lang="en-US" altLang="zh-TW" sz="2400"/>
              <a:t>Picture</a:t>
            </a:r>
          </a:p>
          <a:p>
            <a:pPr eaLnBrk="1" hangingPunct="1">
              <a:lnSpc>
                <a:spcPct val="70000"/>
              </a:lnSpc>
              <a:spcBef>
                <a:spcPct val="50000"/>
              </a:spcBef>
              <a:buFontTx/>
              <a:buNone/>
            </a:pPr>
            <a:r>
              <a:rPr kumimoji="0" lang="en-US" altLang="zh-TW" sz="2400"/>
              <a:t>intensity</a:t>
            </a:r>
            <a:endParaRPr kumimoji="0" lang="fr-FR" altLang="zh-TW" sz="2400"/>
          </a:p>
        </p:txBody>
      </p:sp>
      <p:sp>
        <p:nvSpPr>
          <p:cNvPr id="45" name="Line 37">
            <a:extLst>
              <a:ext uri="{FF2B5EF4-FFF2-40B4-BE49-F238E27FC236}">
                <a16:creationId xmlns:a16="http://schemas.microsoft.com/office/drawing/2014/main" id="{26200744-F0BA-4851-954D-26B39BEA6C4A}"/>
              </a:ext>
            </a:extLst>
          </p:cNvPr>
          <p:cNvSpPr>
            <a:spLocks noChangeShapeType="1"/>
          </p:cNvSpPr>
          <p:nvPr/>
        </p:nvSpPr>
        <p:spPr bwMode="auto">
          <a:xfrm flipH="1">
            <a:off x="4427537" y="2100923"/>
            <a:ext cx="2278047" cy="104074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square">
            <a:spAutoFit/>
          </a:bodyPr>
          <a:lstStyle/>
          <a:p>
            <a:endParaRPr lang="zh-TW" altLang="en-US"/>
          </a:p>
        </p:txBody>
      </p:sp>
      <p:sp>
        <p:nvSpPr>
          <p:cNvPr id="46" name="Line 38">
            <a:extLst>
              <a:ext uri="{FF2B5EF4-FFF2-40B4-BE49-F238E27FC236}">
                <a16:creationId xmlns:a16="http://schemas.microsoft.com/office/drawing/2014/main" id="{CCE3D1EA-A217-4CF6-83C0-8A19A5FE08B0}"/>
              </a:ext>
            </a:extLst>
          </p:cNvPr>
          <p:cNvSpPr>
            <a:spLocks noChangeShapeType="1"/>
          </p:cNvSpPr>
          <p:nvPr/>
        </p:nvSpPr>
        <p:spPr bwMode="auto">
          <a:xfrm flipH="1">
            <a:off x="3563938" y="2100923"/>
            <a:ext cx="506411" cy="967715"/>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square">
            <a:spAutoFit/>
          </a:bodyPr>
          <a:lstStyle/>
          <a:p>
            <a:endParaRPr lang="zh-TW" altLang="en-US"/>
          </a:p>
        </p:txBody>
      </p:sp>
      <p:sp>
        <p:nvSpPr>
          <p:cNvPr id="47" name="Rectangle 39">
            <a:extLst>
              <a:ext uri="{FF2B5EF4-FFF2-40B4-BE49-F238E27FC236}">
                <a16:creationId xmlns:a16="http://schemas.microsoft.com/office/drawing/2014/main" id="{D029E390-4944-433A-9042-6991483E99D8}"/>
              </a:ext>
            </a:extLst>
          </p:cNvPr>
          <p:cNvSpPr>
            <a:spLocks noChangeArrowheads="1"/>
          </p:cNvSpPr>
          <p:nvPr/>
        </p:nvSpPr>
        <p:spPr bwMode="auto">
          <a:xfrm>
            <a:off x="4038600" y="1822450"/>
            <a:ext cx="2667000" cy="228600"/>
          </a:xfrm>
          <a:prstGeom prst="rect">
            <a:avLst/>
          </a:prstGeom>
          <a:solidFill>
            <a:srgbClr val="FF0000"/>
          </a:solidFill>
          <a:ln w="12700">
            <a:solidFill>
              <a:schemeClr val="tx1"/>
            </a:solidFill>
            <a:miter lim="800000"/>
            <a:headEnd/>
            <a:tailEnd/>
          </a:ln>
        </p:spPr>
        <p:txBody>
          <a:bodyPr anchor="ct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48" name="Rectangle 40">
            <a:extLst>
              <a:ext uri="{FF2B5EF4-FFF2-40B4-BE49-F238E27FC236}">
                <a16:creationId xmlns:a16="http://schemas.microsoft.com/office/drawing/2014/main" id="{1210B6D3-7BD8-42E8-B3AC-292C9273AC3A}"/>
              </a:ext>
            </a:extLst>
          </p:cNvPr>
          <p:cNvSpPr>
            <a:spLocks noChangeArrowheads="1"/>
          </p:cNvSpPr>
          <p:nvPr/>
        </p:nvSpPr>
        <p:spPr bwMode="auto">
          <a:xfrm>
            <a:off x="3505200" y="3114675"/>
            <a:ext cx="914400" cy="228600"/>
          </a:xfrm>
          <a:prstGeom prst="rect">
            <a:avLst/>
          </a:prstGeom>
          <a:solidFill>
            <a:srgbClr val="FF0000"/>
          </a:solidFill>
          <a:ln w="12700">
            <a:solidFill>
              <a:schemeClr val="tx1"/>
            </a:solidFill>
            <a:miter lim="800000"/>
            <a:headEnd/>
            <a:tailEnd/>
          </a:ln>
        </p:spPr>
        <p:txBody>
          <a:bodyPr anchor="ct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49" name="Text Box 41">
            <a:extLst>
              <a:ext uri="{FF2B5EF4-FFF2-40B4-BE49-F238E27FC236}">
                <a16:creationId xmlns:a16="http://schemas.microsoft.com/office/drawing/2014/main" id="{2D6D49B2-46E8-4979-9B07-FA8AF89A6589}"/>
              </a:ext>
            </a:extLst>
          </p:cNvPr>
          <p:cNvSpPr txBox="1">
            <a:spLocks noChangeArrowheads="1"/>
          </p:cNvSpPr>
          <p:nvPr/>
        </p:nvSpPr>
        <p:spPr bwMode="auto">
          <a:xfrm>
            <a:off x="4070350" y="1046163"/>
            <a:ext cx="21796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50000"/>
              </a:spcBef>
              <a:buFontTx/>
              <a:buNone/>
            </a:pPr>
            <a:r>
              <a:rPr kumimoji="0" lang="en-US" altLang="zh-TW" sz="2400"/>
              <a:t>dynamic range</a:t>
            </a:r>
            <a:endParaRPr kumimoji="0" lang="en-US" altLang="zh-TW" sz="2400" baseline="30000"/>
          </a:p>
        </p:txBody>
      </p:sp>
      <p:sp>
        <p:nvSpPr>
          <p:cNvPr id="50" name="Text Box 42">
            <a:extLst>
              <a:ext uri="{FF2B5EF4-FFF2-40B4-BE49-F238E27FC236}">
                <a16:creationId xmlns:a16="http://schemas.microsoft.com/office/drawing/2014/main" id="{13F1543C-0D9E-4496-9BA7-912E3D1F0B1E}"/>
              </a:ext>
            </a:extLst>
          </p:cNvPr>
          <p:cNvSpPr txBox="1">
            <a:spLocks noChangeArrowheads="1"/>
          </p:cNvSpPr>
          <p:nvPr/>
        </p:nvSpPr>
        <p:spPr bwMode="auto">
          <a:xfrm>
            <a:off x="3429000" y="3378200"/>
            <a:ext cx="2727325"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50000"/>
              </a:spcBef>
              <a:buFontTx/>
              <a:buNone/>
            </a:pPr>
            <a:r>
              <a:rPr kumimoji="0" lang="en-US" altLang="zh-TW" sz="3200" baseline="30000"/>
              <a:t>Pixel value 0 to 255</a:t>
            </a:r>
          </a:p>
        </p:txBody>
      </p:sp>
      <p:sp>
        <p:nvSpPr>
          <p:cNvPr id="54" name="文字方塊 53">
            <a:extLst>
              <a:ext uri="{FF2B5EF4-FFF2-40B4-BE49-F238E27FC236}">
                <a16:creationId xmlns:a16="http://schemas.microsoft.com/office/drawing/2014/main" id="{4D289EC4-30A0-4728-9987-3F841771D868}"/>
              </a:ext>
            </a:extLst>
          </p:cNvPr>
          <p:cNvSpPr txBox="1"/>
          <p:nvPr/>
        </p:nvSpPr>
        <p:spPr>
          <a:xfrm>
            <a:off x="6135983" y="6548828"/>
            <a:ext cx="6056017" cy="369332"/>
          </a:xfrm>
          <a:prstGeom prst="rect">
            <a:avLst/>
          </a:prstGeom>
          <a:noFill/>
        </p:spPr>
        <p:txBody>
          <a:bodyPr wrap="none" rtlCol="0">
            <a:spAutoFit/>
          </a:bodyPr>
          <a:lstStyle/>
          <a:p>
            <a:r>
              <a:rPr lang="en-US" altLang="zh-TW" dirty="0"/>
              <a:t>Materials shamelessly stolen from Prof. CYY’s VFX course slides</a:t>
            </a:r>
            <a:endParaRPr lang="zh-TW" altLang="en-US" dirty="0"/>
          </a:p>
        </p:txBody>
      </p:sp>
      <p:sp>
        <p:nvSpPr>
          <p:cNvPr id="55" name="Rectangle 2">
            <a:extLst>
              <a:ext uri="{FF2B5EF4-FFF2-40B4-BE49-F238E27FC236}">
                <a16:creationId xmlns:a16="http://schemas.microsoft.com/office/drawing/2014/main" id="{0B5F7A80-192B-435D-B20C-F42FA93F4114}"/>
              </a:ext>
            </a:extLst>
          </p:cNvPr>
          <p:cNvSpPr>
            <a:spLocks noGrp="1" noChangeArrowheads="1"/>
          </p:cNvSpPr>
          <p:nvPr>
            <p:ph type="title"/>
          </p:nvPr>
        </p:nvSpPr>
        <p:spPr>
          <a:xfrm>
            <a:off x="457200" y="515278"/>
            <a:ext cx="8229600" cy="633412"/>
          </a:xfrm>
        </p:spPr>
        <p:txBody>
          <a:bodyPr/>
          <a:lstStyle/>
          <a:p>
            <a:pPr eaLnBrk="1" hangingPunct="1"/>
            <a:r>
              <a:rPr lang="en-US" altLang="zh-TW" sz="3200" dirty="0"/>
              <a:t>Camera is an imperfect device</a:t>
            </a:r>
          </a:p>
        </p:txBody>
      </p:sp>
      <p:sp>
        <p:nvSpPr>
          <p:cNvPr id="56" name="乘號 55">
            <a:extLst>
              <a:ext uri="{FF2B5EF4-FFF2-40B4-BE49-F238E27FC236}">
                <a16:creationId xmlns:a16="http://schemas.microsoft.com/office/drawing/2014/main" id="{FCED1FF4-7F30-4837-9354-1186C0E8A559}"/>
              </a:ext>
            </a:extLst>
          </p:cNvPr>
          <p:cNvSpPr/>
          <p:nvPr/>
        </p:nvSpPr>
        <p:spPr>
          <a:xfrm>
            <a:off x="4011111" y="2085975"/>
            <a:ext cx="914400" cy="914400"/>
          </a:xfrm>
          <a:prstGeom prst="mathMultiply">
            <a:avLst>
              <a:gd name="adj1" fmla="val 11678"/>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9698564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C37DA5A0-C237-4664-9385-F164A5FD1592}"/>
              </a:ext>
            </a:extLst>
          </p:cNvPr>
          <p:cNvPicPr>
            <a:picLocks noChangeAspect="1"/>
          </p:cNvPicPr>
          <p:nvPr/>
        </p:nvPicPr>
        <p:blipFill>
          <a:blip r:embed="rId3">
            <a:lum bright="70000" contrast="-70000"/>
          </a:blip>
          <a:stretch>
            <a:fillRect/>
          </a:stretch>
        </p:blipFill>
        <p:spPr>
          <a:xfrm>
            <a:off x="8616432" y="3675065"/>
            <a:ext cx="1639966" cy="768163"/>
          </a:xfrm>
          <a:prstGeom prst="rect">
            <a:avLst/>
          </a:prstGeom>
        </p:spPr>
      </p:pic>
      <p:pic>
        <p:nvPicPr>
          <p:cNvPr id="3" name="圖片 2">
            <a:extLst>
              <a:ext uri="{FF2B5EF4-FFF2-40B4-BE49-F238E27FC236}">
                <a16:creationId xmlns:a16="http://schemas.microsoft.com/office/drawing/2014/main" id="{4FBE9E4C-A05C-42AA-897B-01C2C862753B}"/>
              </a:ext>
            </a:extLst>
          </p:cNvPr>
          <p:cNvPicPr>
            <a:picLocks noChangeAspect="1"/>
          </p:cNvPicPr>
          <p:nvPr/>
        </p:nvPicPr>
        <p:blipFill>
          <a:blip r:embed="rId4">
            <a:lum bright="70000" contrast="-70000"/>
          </a:blip>
          <a:stretch>
            <a:fillRect/>
          </a:stretch>
        </p:blipFill>
        <p:spPr>
          <a:xfrm>
            <a:off x="575227" y="3502888"/>
            <a:ext cx="9681287" cy="2658086"/>
          </a:xfrm>
          <a:prstGeom prst="rect">
            <a:avLst/>
          </a:prstGeom>
        </p:spPr>
      </p:pic>
      <p:cxnSp>
        <p:nvCxnSpPr>
          <p:cNvPr id="40" name="直線單箭頭接點 39">
            <a:extLst>
              <a:ext uri="{FF2B5EF4-FFF2-40B4-BE49-F238E27FC236}">
                <a16:creationId xmlns:a16="http://schemas.microsoft.com/office/drawing/2014/main" id="{CE679241-6297-4F1A-92E6-6FDE227172AE}"/>
              </a:ext>
            </a:extLst>
          </p:cNvPr>
          <p:cNvCxnSpPr>
            <a:cxnSpLocks/>
            <a:stCxn id="54" idx="3"/>
          </p:cNvCxnSpPr>
          <p:nvPr/>
        </p:nvCxnSpPr>
        <p:spPr>
          <a:xfrm>
            <a:off x="10483368" y="5212821"/>
            <a:ext cx="188394"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44" name="圖片 43">
            <a:extLst>
              <a:ext uri="{FF2B5EF4-FFF2-40B4-BE49-F238E27FC236}">
                <a16:creationId xmlns:a16="http://schemas.microsoft.com/office/drawing/2014/main" id="{6B871A72-F019-4959-9B79-BEE7CBFF2A9D}"/>
              </a:ext>
            </a:extLst>
          </p:cNvPr>
          <p:cNvPicPr>
            <a:picLocks noChangeAspect="1"/>
          </p:cNvPicPr>
          <p:nvPr/>
        </p:nvPicPr>
        <p:blipFill>
          <a:blip r:embed="rId5"/>
          <a:stretch>
            <a:fillRect/>
          </a:stretch>
        </p:blipFill>
        <p:spPr>
          <a:xfrm>
            <a:off x="10660455" y="4751143"/>
            <a:ext cx="952560" cy="941600"/>
          </a:xfrm>
          <a:prstGeom prst="rect">
            <a:avLst/>
          </a:prstGeom>
        </p:spPr>
      </p:pic>
      <p:sp>
        <p:nvSpPr>
          <p:cNvPr id="47" name="文字方塊 62">
            <a:extLst>
              <a:ext uri="{FF2B5EF4-FFF2-40B4-BE49-F238E27FC236}">
                <a16:creationId xmlns:a16="http://schemas.microsoft.com/office/drawing/2014/main" id="{7D0FC962-9BB1-47A7-BE42-877694B216DD}"/>
              </a:ext>
            </a:extLst>
          </p:cNvPr>
          <p:cNvSpPr txBox="1"/>
          <p:nvPr/>
        </p:nvSpPr>
        <p:spPr>
          <a:xfrm>
            <a:off x="10787921" y="5696199"/>
            <a:ext cx="697627"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HDR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sp>
        <p:nvSpPr>
          <p:cNvPr id="54" name="矩形 53">
            <a:extLst>
              <a:ext uri="{FF2B5EF4-FFF2-40B4-BE49-F238E27FC236}">
                <a16:creationId xmlns:a16="http://schemas.microsoft.com/office/drawing/2014/main" id="{3EA2B0A1-EC97-42A8-8F1E-6DEA6D807B7B}"/>
              </a:ext>
            </a:extLst>
          </p:cNvPr>
          <p:cNvSpPr/>
          <p:nvPr/>
        </p:nvSpPr>
        <p:spPr>
          <a:xfrm>
            <a:off x="9100968" y="4847061"/>
            <a:ext cx="1382400" cy="73152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611551" rtl="0" eaLnBrk="1" latinLnBrk="0" hangingPunct="1">
              <a:defRPr sz="2408" kern="1200">
                <a:solidFill>
                  <a:schemeClr val="dk1"/>
                </a:solidFill>
                <a:latin typeface="+mn-lt"/>
                <a:ea typeface="+mn-ea"/>
                <a:cs typeface="+mn-cs"/>
              </a:defRPr>
            </a:lvl1pPr>
            <a:lvl2pPr marL="611551" algn="l" defTabSz="611551" rtl="0" eaLnBrk="1" latinLnBrk="0" hangingPunct="1">
              <a:defRPr sz="2408" kern="1200">
                <a:solidFill>
                  <a:schemeClr val="dk1"/>
                </a:solidFill>
                <a:latin typeface="+mn-lt"/>
                <a:ea typeface="+mn-ea"/>
                <a:cs typeface="+mn-cs"/>
              </a:defRPr>
            </a:lvl2pPr>
            <a:lvl3pPr marL="1223101" algn="l" defTabSz="611551" rtl="0" eaLnBrk="1" latinLnBrk="0" hangingPunct="1">
              <a:defRPr sz="2408" kern="1200">
                <a:solidFill>
                  <a:schemeClr val="dk1"/>
                </a:solidFill>
                <a:latin typeface="+mn-lt"/>
                <a:ea typeface="+mn-ea"/>
                <a:cs typeface="+mn-cs"/>
              </a:defRPr>
            </a:lvl3pPr>
            <a:lvl4pPr marL="1834652" algn="l" defTabSz="611551" rtl="0" eaLnBrk="1" latinLnBrk="0" hangingPunct="1">
              <a:defRPr sz="2408" kern="1200">
                <a:solidFill>
                  <a:schemeClr val="dk1"/>
                </a:solidFill>
                <a:latin typeface="+mn-lt"/>
                <a:ea typeface="+mn-ea"/>
                <a:cs typeface="+mn-cs"/>
              </a:defRPr>
            </a:lvl4pPr>
            <a:lvl5pPr marL="2446203" algn="l" defTabSz="611551" rtl="0" eaLnBrk="1" latinLnBrk="0" hangingPunct="1">
              <a:defRPr sz="2408" kern="1200">
                <a:solidFill>
                  <a:schemeClr val="dk1"/>
                </a:solidFill>
                <a:latin typeface="+mn-lt"/>
                <a:ea typeface="+mn-ea"/>
                <a:cs typeface="+mn-cs"/>
              </a:defRPr>
            </a:lvl5pPr>
            <a:lvl6pPr marL="3057754" algn="l" defTabSz="611551" rtl="0" eaLnBrk="1" latinLnBrk="0" hangingPunct="1">
              <a:defRPr sz="2408" kern="1200">
                <a:solidFill>
                  <a:schemeClr val="dk1"/>
                </a:solidFill>
                <a:latin typeface="+mn-lt"/>
                <a:ea typeface="+mn-ea"/>
                <a:cs typeface="+mn-cs"/>
              </a:defRPr>
            </a:lvl6pPr>
            <a:lvl7pPr marL="3669304" algn="l" defTabSz="611551" rtl="0" eaLnBrk="1" latinLnBrk="0" hangingPunct="1">
              <a:defRPr sz="2408" kern="1200">
                <a:solidFill>
                  <a:schemeClr val="dk1"/>
                </a:solidFill>
                <a:latin typeface="+mn-lt"/>
                <a:ea typeface="+mn-ea"/>
                <a:cs typeface="+mn-cs"/>
              </a:defRPr>
            </a:lvl7pPr>
            <a:lvl8pPr marL="4280855" algn="l" defTabSz="611551" rtl="0" eaLnBrk="1" latinLnBrk="0" hangingPunct="1">
              <a:defRPr sz="2408" kern="1200">
                <a:solidFill>
                  <a:schemeClr val="dk1"/>
                </a:solidFill>
                <a:latin typeface="+mn-lt"/>
                <a:ea typeface="+mn-ea"/>
                <a:cs typeface="+mn-cs"/>
              </a:defRPr>
            </a:lvl8pPr>
            <a:lvl9pPr marL="4892406" algn="l" defTabSz="611551" rtl="0" eaLnBrk="1" latinLnBrk="0" hangingPunct="1">
              <a:defRPr sz="2408" kern="1200">
                <a:solidFill>
                  <a:schemeClr val="dk1"/>
                </a:solidFill>
                <a:latin typeface="+mn-lt"/>
                <a:ea typeface="+mn-ea"/>
                <a:cs typeface="+mn-cs"/>
              </a:defRPr>
            </a:lvl9pPr>
          </a:lstStyle>
          <a:p>
            <a:pPr algn="ctr"/>
            <a:r>
              <a:rPr lang="en-US" altLang="zh-TW" sz="1800" dirty="0">
                <a:latin typeface="Times New Roman" panose="02020603050405020304" pitchFamily="18" charset="0"/>
                <a:cs typeface="Times New Roman" panose="02020603050405020304" pitchFamily="18" charset="0"/>
              </a:rPr>
              <a:t>Refinement-Net</a:t>
            </a:r>
            <a:endParaRPr lang="zh-TW" altLang="en-US" sz="1800" dirty="0">
              <a:latin typeface="Times New Roman" panose="02020603050405020304" pitchFamily="18" charset="0"/>
              <a:cs typeface="Times New Roman" panose="02020603050405020304" pitchFamily="18" charset="0"/>
            </a:endParaRPr>
          </a:p>
        </p:txBody>
      </p:sp>
      <p:sp>
        <p:nvSpPr>
          <p:cNvPr id="59" name="文字方塊 58">
            <a:extLst>
              <a:ext uri="{FF2B5EF4-FFF2-40B4-BE49-F238E27FC236}">
                <a16:creationId xmlns:a16="http://schemas.microsoft.com/office/drawing/2014/main" id="{A5F68293-FFF6-4AC8-A94F-57D8A46F1D04}"/>
              </a:ext>
            </a:extLst>
          </p:cNvPr>
          <p:cNvSpPr txBox="1"/>
          <p:nvPr/>
        </p:nvSpPr>
        <p:spPr>
          <a:xfrm>
            <a:off x="557278" y="0"/>
            <a:ext cx="11077841" cy="1077218"/>
          </a:xfrm>
          <a:prstGeom prst="rect">
            <a:avLst/>
          </a:prstGeom>
          <a:noFill/>
        </p:spPr>
        <p:txBody>
          <a:bodyPr wrap="none" rtlCol="0">
            <a:spAutoFit/>
          </a:bodyPr>
          <a:lstStyle/>
          <a:p>
            <a:pPr algn="ctr"/>
            <a:r>
              <a:rPr lang="en-US" altLang="zh-TW" sz="3200" dirty="0">
                <a:solidFill>
                  <a:srgbClr val="002060"/>
                </a:solidFill>
              </a:rPr>
              <a:t>Approach</a:t>
            </a:r>
          </a:p>
          <a:p>
            <a:pPr algn="ctr"/>
            <a:r>
              <a:rPr lang="en-US" altLang="zh-TW" sz="3200" dirty="0"/>
              <a:t>Learning to </a:t>
            </a:r>
            <a:r>
              <a:rPr lang="en-US" altLang="zh-TW" sz="3200" i="1" dirty="0"/>
              <a:t>reverse</a:t>
            </a:r>
            <a:r>
              <a:rPr lang="en-US" altLang="zh-TW" sz="3200" dirty="0"/>
              <a:t> each step of the LDR</a:t>
            </a:r>
            <a:r>
              <a:rPr lang="zh-TW" altLang="en-US" sz="3200" dirty="0"/>
              <a:t> </a:t>
            </a:r>
            <a:r>
              <a:rPr lang="en-US" altLang="zh-TW" sz="3200" dirty="0"/>
              <a:t>image formation pipeline</a:t>
            </a:r>
            <a:endParaRPr lang="zh-TW" altLang="en-US" sz="3200" dirty="0"/>
          </a:p>
        </p:txBody>
      </p:sp>
      <p:pic>
        <p:nvPicPr>
          <p:cNvPr id="60" name="圖片 4">
            <a:extLst>
              <a:ext uri="{FF2B5EF4-FFF2-40B4-BE49-F238E27FC236}">
                <a16:creationId xmlns:a16="http://schemas.microsoft.com/office/drawing/2014/main" id="{2BB7677E-1A57-8D42-86F3-A289C536B6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43247" y="1113858"/>
            <a:ext cx="1321733" cy="864000"/>
          </a:xfrm>
          <a:prstGeom prst="rect">
            <a:avLst/>
          </a:prstGeom>
          <a:ln w="28575">
            <a:solidFill>
              <a:schemeClr val="tx1"/>
            </a:solidFill>
          </a:ln>
        </p:spPr>
      </p:pic>
      <p:cxnSp>
        <p:nvCxnSpPr>
          <p:cNvPr id="61" name="直線單箭頭接點 5">
            <a:extLst>
              <a:ext uri="{FF2B5EF4-FFF2-40B4-BE49-F238E27FC236}">
                <a16:creationId xmlns:a16="http://schemas.microsoft.com/office/drawing/2014/main" id="{7DECA0E6-6BCD-FA46-AE57-B3595AAFDE54}"/>
              </a:ext>
            </a:extLst>
          </p:cNvPr>
          <p:cNvCxnSpPr/>
          <p:nvPr/>
        </p:nvCxnSpPr>
        <p:spPr>
          <a:xfrm flipH="1">
            <a:off x="1531545" y="1538946"/>
            <a:ext cx="365760" cy="1"/>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62" name="圖片 6">
            <a:extLst>
              <a:ext uri="{FF2B5EF4-FFF2-40B4-BE49-F238E27FC236}">
                <a16:creationId xmlns:a16="http://schemas.microsoft.com/office/drawing/2014/main" id="{C2EA487C-20D6-254D-8194-2F4428C228D3}"/>
              </a:ext>
            </a:extLst>
          </p:cNvPr>
          <p:cNvPicPr>
            <a:picLocks noChangeAspect="1"/>
          </p:cNvPicPr>
          <p:nvPr/>
        </p:nvPicPr>
        <p:blipFill>
          <a:blip r:embed="rId7"/>
          <a:stretch>
            <a:fillRect/>
          </a:stretch>
        </p:blipFill>
        <p:spPr>
          <a:xfrm>
            <a:off x="7292541" y="1068146"/>
            <a:ext cx="952560" cy="941601"/>
          </a:xfrm>
          <a:prstGeom prst="rect">
            <a:avLst/>
          </a:prstGeom>
        </p:spPr>
      </p:pic>
      <p:sp>
        <p:nvSpPr>
          <p:cNvPr id="63" name="文字方塊 58">
            <a:extLst>
              <a:ext uri="{FF2B5EF4-FFF2-40B4-BE49-F238E27FC236}">
                <a16:creationId xmlns:a16="http://schemas.microsoft.com/office/drawing/2014/main" id="{594D6190-D779-164A-800E-EB47CC28AD16}"/>
              </a:ext>
            </a:extLst>
          </p:cNvPr>
          <p:cNvSpPr txBox="1"/>
          <p:nvPr/>
        </p:nvSpPr>
        <p:spPr>
          <a:xfrm>
            <a:off x="719277" y="2001029"/>
            <a:ext cx="671979"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4" name="文字方塊 59">
                <a:extLst>
                  <a:ext uri="{FF2B5EF4-FFF2-40B4-BE49-F238E27FC236}">
                    <a16:creationId xmlns:a16="http://schemas.microsoft.com/office/drawing/2014/main" id="{826E4754-61B3-474B-A1AA-7574415EE532}"/>
                  </a:ext>
                </a:extLst>
              </p:cNvPr>
              <p:cNvSpPr txBox="1"/>
              <p:nvPr/>
            </p:nvSpPr>
            <p:spPr>
              <a:xfrm>
                <a:off x="2065305" y="2159525"/>
                <a:ext cx="1596912" cy="646331"/>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dirty="0">
                    <a:solidFill>
                      <a:schemeClr val="tx1"/>
                    </a:solidFill>
                    <a:latin typeface="Times New Roman" panose="02020603050405020304" pitchFamily="18" charset="0"/>
                    <a:cs typeface="Times New Roman" panose="02020603050405020304" pitchFamily="18" charset="0"/>
                  </a:rPr>
                  <a:t>Quantization</a:t>
                </a:r>
              </a:p>
              <a:p>
                <a:pPr algn="ctr"/>
                <a:r>
                  <a:rPr lang="en-US" altLang="zh-TW" sz="1800" dirty="0">
                    <a:solidFill>
                      <a:schemeClr val="tx1"/>
                    </a:solidFill>
                    <a:latin typeface="Times New Roman" panose="02020603050405020304" pitchFamily="18" charset="0"/>
                    <a:cs typeface="Times New Roman" panose="02020603050405020304" pitchFamily="18" charset="0"/>
                  </a:rPr>
                  <a:t>(32 bit </a:t>
                </a:r>
                <a14:m>
                  <m:oMath xmlns:m="http://schemas.openxmlformats.org/officeDocument/2006/math">
                    <m:r>
                      <a:rPr lang="en-US" altLang="zh-TW" sz="1800" b="0" i="1">
                        <a:solidFill>
                          <a:schemeClr val="tx1"/>
                        </a:solidFill>
                        <a:latin typeface="Cambria Math" charset="0"/>
                        <a:cs typeface="Times New Roman" panose="02020603050405020304" pitchFamily="18" charset="0"/>
                      </a:rPr>
                      <m:t>→</m:t>
                    </m:r>
                  </m:oMath>
                </a14:m>
                <a:r>
                  <a:rPr lang="en-US" altLang="zh-TW" sz="1800" dirty="0">
                    <a:solidFill>
                      <a:schemeClr val="tx1"/>
                    </a:solidFill>
                    <a:latin typeface="Times New Roman" panose="02020603050405020304" pitchFamily="18" charset="0"/>
                    <a:cs typeface="Times New Roman" panose="02020603050405020304" pitchFamily="18" charset="0"/>
                  </a:rPr>
                  <a:t> 8 bit)</a:t>
                </a:r>
                <a:endParaRPr lang="zh-TW" altLang="en-US" sz="18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64" name="文字方塊 59">
                <a:extLst>
                  <a:ext uri="{FF2B5EF4-FFF2-40B4-BE49-F238E27FC236}">
                    <a16:creationId xmlns:a16="http://schemas.microsoft.com/office/drawing/2014/main" id="{826E4754-61B3-474B-A1AA-7574415EE532}"/>
                  </a:ext>
                </a:extLst>
              </p:cNvPr>
              <p:cNvSpPr txBox="1">
                <a:spLocks noRot="1" noChangeAspect="1" noMove="1" noResize="1" noEditPoints="1" noAdjustHandles="1" noChangeArrowheads="1" noChangeShapeType="1" noTextEdit="1"/>
              </p:cNvSpPr>
              <p:nvPr/>
            </p:nvSpPr>
            <p:spPr>
              <a:xfrm>
                <a:off x="2065305" y="2159525"/>
                <a:ext cx="1596912" cy="646331"/>
              </a:xfrm>
              <a:prstGeom prst="rect">
                <a:avLst/>
              </a:prstGeom>
              <a:blipFill>
                <a:blip r:embed="rId11"/>
                <a:stretch>
                  <a:fillRect l="-2381" t="-1923" r="-2381" b="-13462"/>
                </a:stretch>
              </a:blipFill>
            </p:spPr>
            <p:txBody>
              <a:bodyPr/>
              <a:lstStyle/>
              <a:p>
                <a:r>
                  <a:rPr lang="en-US">
                    <a:noFill/>
                  </a:rPr>
                  <a:t> </a:t>
                </a:r>
              </a:p>
            </p:txBody>
          </p:sp>
        </mc:Fallback>
      </mc:AlternateContent>
      <p:sp>
        <p:nvSpPr>
          <p:cNvPr id="65" name="文字方塊 61">
            <a:extLst>
              <a:ext uri="{FF2B5EF4-FFF2-40B4-BE49-F238E27FC236}">
                <a16:creationId xmlns:a16="http://schemas.microsoft.com/office/drawing/2014/main" id="{156F4F28-7353-1648-A9E4-38161E7693D2}"/>
              </a:ext>
            </a:extLst>
          </p:cNvPr>
          <p:cNvSpPr txBox="1"/>
          <p:nvPr/>
        </p:nvSpPr>
        <p:spPr>
          <a:xfrm>
            <a:off x="7072637" y="2001029"/>
            <a:ext cx="1392369"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Linear 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sp>
        <p:nvSpPr>
          <p:cNvPr id="66" name="文字方塊 62">
            <a:extLst>
              <a:ext uri="{FF2B5EF4-FFF2-40B4-BE49-F238E27FC236}">
                <a16:creationId xmlns:a16="http://schemas.microsoft.com/office/drawing/2014/main" id="{963E57D1-360F-3C4D-A22E-47346C5A15D0}"/>
              </a:ext>
            </a:extLst>
          </p:cNvPr>
          <p:cNvSpPr txBox="1"/>
          <p:nvPr/>
        </p:nvSpPr>
        <p:spPr>
          <a:xfrm>
            <a:off x="10787921" y="2001029"/>
            <a:ext cx="697627"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HDR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sp>
        <p:nvSpPr>
          <p:cNvPr id="67" name="文字方塊 64">
            <a:extLst>
              <a:ext uri="{FF2B5EF4-FFF2-40B4-BE49-F238E27FC236}">
                <a16:creationId xmlns:a16="http://schemas.microsoft.com/office/drawing/2014/main" id="{BEF3573C-2F82-DD47-BF22-6E311ED48553}"/>
              </a:ext>
            </a:extLst>
          </p:cNvPr>
          <p:cNvSpPr txBox="1"/>
          <p:nvPr/>
        </p:nvSpPr>
        <p:spPr>
          <a:xfrm>
            <a:off x="8511196" y="2166437"/>
            <a:ext cx="2185834" cy="646331"/>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dirty="0">
                <a:latin typeface="Times New Roman" panose="02020603050405020304" pitchFamily="18" charset="0"/>
                <a:cs typeface="Times New Roman" panose="02020603050405020304" pitchFamily="18" charset="0"/>
              </a:rPr>
              <a:t>Dynamic range clipping</a:t>
            </a:r>
          </a:p>
        </p:txBody>
      </p:sp>
      <p:sp>
        <p:nvSpPr>
          <p:cNvPr id="68" name="文字方塊 60">
            <a:extLst>
              <a:ext uri="{FF2B5EF4-FFF2-40B4-BE49-F238E27FC236}">
                <a16:creationId xmlns:a16="http://schemas.microsoft.com/office/drawing/2014/main" id="{0FBF47C7-BA0A-E64B-9DA8-7F0A00E1DDC5}"/>
              </a:ext>
            </a:extLst>
          </p:cNvPr>
          <p:cNvSpPr txBox="1"/>
          <p:nvPr/>
        </p:nvSpPr>
        <p:spPr>
          <a:xfrm>
            <a:off x="5267552" y="2159525"/>
            <a:ext cx="1919738" cy="646331"/>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dirty="0">
                <a:latin typeface="Times New Roman" panose="02020603050405020304" pitchFamily="18" charset="0"/>
                <a:cs typeface="Times New Roman" panose="02020603050405020304" pitchFamily="18" charset="0"/>
              </a:rPr>
              <a:t>Non-linear mapping</a:t>
            </a:r>
            <a:endParaRPr lang="zh-TW" altLang="en-US" sz="1800" dirty="0">
              <a:latin typeface="Times New Roman" panose="02020603050405020304" pitchFamily="18" charset="0"/>
              <a:cs typeface="Times New Roman" panose="02020603050405020304" pitchFamily="18" charset="0"/>
            </a:endParaRPr>
          </a:p>
        </p:txBody>
      </p:sp>
      <p:sp>
        <p:nvSpPr>
          <p:cNvPr id="69" name="文字方塊 61">
            <a:extLst>
              <a:ext uri="{FF2B5EF4-FFF2-40B4-BE49-F238E27FC236}">
                <a16:creationId xmlns:a16="http://schemas.microsoft.com/office/drawing/2014/main" id="{F86D2076-B5FE-6E4A-832A-AB4EDD0DC624}"/>
              </a:ext>
            </a:extLst>
          </p:cNvPr>
          <p:cNvSpPr txBox="1"/>
          <p:nvPr/>
        </p:nvSpPr>
        <p:spPr>
          <a:xfrm>
            <a:off x="3505730" y="2001029"/>
            <a:ext cx="1789913"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Non-linear 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cxnSp>
        <p:nvCxnSpPr>
          <p:cNvPr id="70" name="直線單箭頭接點 14">
            <a:extLst>
              <a:ext uri="{FF2B5EF4-FFF2-40B4-BE49-F238E27FC236}">
                <a16:creationId xmlns:a16="http://schemas.microsoft.com/office/drawing/2014/main" id="{BFEE2052-2605-CE41-9910-8B386FE93A53}"/>
              </a:ext>
            </a:extLst>
          </p:cNvPr>
          <p:cNvCxnSpPr/>
          <p:nvPr/>
        </p:nvCxnSpPr>
        <p:spPr>
          <a:xfrm flipH="1">
            <a:off x="3555276" y="1538946"/>
            <a:ext cx="365760" cy="1"/>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線單箭頭接點 15">
            <a:extLst>
              <a:ext uri="{FF2B5EF4-FFF2-40B4-BE49-F238E27FC236}">
                <a16:creationId xmlns:a16="http://schemas.microsoft.com/office/drawing/2014/main" id="{9B52DF56-23C3-6347-AC34-864F6B4F8E46}"/>
              </a:ext>
            </a:extLst>
          </p:cNvPr>
          <p:cNvCxnSpPr/>
          <p:nvPr/>
        </p:nvCxnSpPr>
        <p:spPr>
          <a:xfrm flipH="1">
            <a:off x="4875808" y="1538946"/>
            <a:ext cx="365760" cy="1"/>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72" name="直線單箭頭接點 16">
            <a:extLst>
              <a:ext uri="{FF2B5EF4-FFF2-40B4-BE49-F238E27FC236}">
                <a16:creationId xmlns:a16="http://schemas.microsoft.com/office/drawing/2014/main" id="{0AC91697-5097-434B-A0DA-32040A9F656F}"/>
              </a:ext>
            </a:extLst>
          </p:cNvPr>
          <p:cNvCxnSpPr/>
          <p:nvPr/>
        </p:nvCxnSpPr>
        <p:spPr>
          <a:xfrm flipH="1">
            <a:off x="6911759" y="1537396"/>
            <a:ext cx="365760" cy="310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73" name="直線單箭頭接點 17">
            <a:extLst>
              <a:ext uri="{FF2B5EF4-FFF2-40B4-BE49-F238E27FC236}">
                <a16:creationId xmlns:a16="http://schemas.microsoft.com/office/drawing/2014/main" id="{4D0FB1BE-1F00-5146-9DBF-288062452C4D}"/>
              </a:ext>
            </a:extLst>
          </p:cNvPr>
          <p:cNvCxnSpPr/>
          <p:nvPr/>
        </p:nvCxnSpPr>
        <p:spPr>
          <a:xfrm flipH="1">
            <a:off x="8245592" y="1538946"/>
            <a:ext cx="365760"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74" name="直線單箭頭接點 18">
            <a:extLst>
              <a:ext uri="{FF2B5EF4-FFF2-40B4-BE49-F238E27FC236}">
                <a16:creationId xmlns:a16="http://schemas.microsoft.com/office/drawing/2014/main" id="{0C187E65-C6EA-6B4A-AC02-7B4BBF304013}"/>
              </a:ext>
            </a:extLst>
          </p:cNvPr>
          <p:cNvCxnSpPr/>
          <p:nvPr/>
        </p:nvCxnSpPr>
        <p:spPr>
          <a:xfrm flipH="1">
            <a:off x="10299017" y="1538946"/>
            <a:ext cx="365760"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75" name="圖片 19">
            <a:extLst>
              <a:ext uri="{FF2B5EF4-FFF2-40B4-BE49-F238E27FC236}">
                <a16:creationId xmlns:a16="http://schemas.microsoft.com/office/drawing/2014/main" id="{080B6214-1110-0949-9AD6-0592034083F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02895" y="1106946"/>
            <a:ext cx="1321733" cy="864000"/>
          </a:xfrm>
          <a:prstGeom prst="rect">
            <a:avLst/>
          </a:prstGeom>
          <a:ln w="28575">
            <a:solidFill>
              <a:schemeClr val="tx1"/>
            </a:solidFill>
          </a:ln>
        </p:spPr>
      </p:pic>
      <p:pic>
        <p:nvPicPr>
          <p:cNvPr id="76" name="圖片 20">
            <a:extLst>
              <a:ext uri="{FF2B5EF4-FFF2-40B4-BE49-F238E27FC236}">
                <a16:creationId xmlns:a16="http://schemas.microsoft.com/office/drawing/2014/main" id="{A06A8363-9B34-E343-AF61-ADB5F1B2A86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566555" y="1106946"/>
            <a:ext cx="1321733" cy="864000"/>
          </a:xfrm>
          <a:prstGeom prst="rect">
            <a:avLst/>
          </a:prstGeom>
          <a:ln w="28575">
            <a:solidFill>
              <a:schemeClr val="tx1"/>
            </a:solidFill>
          </a:ln>
        </p:spPr>
      </p:pic>
      <p:pic>
        <p:nvPicPr>
          <p:cNvPr id="77" name="圖片 21">
            <a:extLst>
              <a:ext uri="{FF2B5EF4-FFF2-40B4-BE49-F238E27FC236}">
                <a16:creationId xmlns:a16="http://schemas.microsoft.com/office/drawing/2014/main" id="{7F4B1097-294B-1A4E-8302-723033854A21}"/>
              </a:ext>
            </a:extLst>
          </p:cNvPr>
          <p:cNvPicPr>
            <a:picLocks/>
          </p:cNvPicPr>
          <p:nvPr/>
        </p:nvPicPr>
        <p:blipFill>
          <a:blip r:embed="rId14">
            <a:extLst>
              <a:ext uri="{28A0092B-C50C-407E-A947-70E740481C1C}">
                <a14:useLocalDpi xmlns:a14="http://schemas.microsoft.com/office/drawing/2010/main" val="0"/>
              </a:ext>
            </a:extLst>
          </a:blip>
          <a:stretch>
            <a:fillRect/>
          </a:stretch>
        </p:blipFill>
        <p:spPr>
          <a:xfrm>
            <a:off x="3925198" y="1067115"/>
            <a:ext cx="950976" cy="943661"/>
          </a:xfrm>
          <a:prstGeom prst="rect">
            <a:avLst/>
          </a:prstGeom>
        </p:spPr>
      </p:pic>
      <p:pic>
        <p:nvPicPr>
          <p:cNvPr id="78" name="圖片 22">
            <a:extLst>
              <a:ext uri="{FF2B5EF4-FFF2-40B4-BE49-F238E27FC236}">
                <a16:creationId xmlns:a16="http://schemas.microsoft.com/office/drawing/2014/main" id="{DFCE6963-944A-B74B-8674-8F342D84E22D}"/>
              </a:ext>
            </a:extLst>
          </p:cNvPr>
          <p:cNvPicPr>
            <a:picLocks noChangeAspect="1"/>
          </p:cNvPicPr>
          <p:nvPr/>
        </p:nvPicPr>
        <p:blipFill>
          <a:blip r:embed="rId5"/>
          <a:stretch>
            <a:fillRect/>
          </a:stretch>
        </p:blipFill>
        <p:spPr>
          <a:xfrm>
            <a:off x="10660455" y="1064045"/>
            <a:ext cx="952560" cy="941601"/>
          </a:xfrm>
          <a:prstGeom prst="rect">
            <a:avLst/>
          </a:prstGeom>
        </p:spPr>
      </p:pic>
      <p:pic>
        <p:nvPicPr>
          <p:cNvPr id="79" name="圖片 23">
            <a:extLst>
              <a:ext uri="{FF2B5EF4-FFF2-40B4-BE49-F238E27FC236}">
                <a16:creationId xmlns:a16="http://schemas.microsoft.com/office/drawing/2014/main" id="{BA88DCDF-806C-054F-893E-358BEC4CC6B1}"/>
              </a:ext>
            </a:extLst>
          </p:cNvPr>
          <p:cNvPicPr>
            <a:picLocks noChangeAspect="1"/>
          </p:cNvPicPr>
          <p:nvPr/>
        </p:nvPicPr>
        <p:blipFill>
          <a:blip r:embed="rId15"/>
          <a:stretch>
            <a:fillRect/>
          </a:stretch>
        </p:blipFill>
        <p:spPr>
          <a:xfrm>
            <a:off x="578985" y="1064045"/>
            <a:ext cx="952560" cy="941601"/>
          </a:xfrm>
          <a:prstGeom prst="rect">
            <a:avLst/>
          </a:prstGeom>
        </p:spPr>
      </p:pic>
      <p:sp>
        <p:nvSpPr>
          <p:cNvPr id="80" name="TextBox 1">
            <a:extLst>
              <a:ext uri="{FF2B5EF4-FFF2-40B4-BE49-F238E27FC236}">
                <a16:creationId xmlns:a16="http://schemas.microsoft.com/office/drawing/2014/main" id="{8C247A0B-9C48-B847-9073-7F6E60A0B762}"/>
              </a:ext>
            </a:extLst>
          </p:cNvPr>
          <p:cNvSpPr txBox="1"/>
          <p:nvPr/>
        </p:nvSpPr>
        <p:spPr>
          <a:xfrm>
            <a:off x="9165201" y="1943623"/>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irradiance</a:t>
            </a:r>
          </a:p>
        </p:txBody>
      </p:sp>
      <p:sp>
        <p:nvSpPr>
          <p:cNvPr id="81" name="TextBox 22">
            <a:extLst>
              <a:ext uri="{FF2B5EF4-FFF2-40B4-BE49-F238E27FC236}">
                <a16:creationId xmlns:a16="http://schemas.microsoft.com/office/drawing/2014/main" id="{4B82C997-360E-A740-86FB-D8BEE8E6CA12}"/>
              </a:ext>
            </a:extLst>
          </p:cNvPr>
          <p:cNvSpPr txBox="1"/>
          <p:nvPr/>
        </p:nvSpPr>
        <p:spPr>
          <a:xfrm rot="5400000">
            <a:off x="8350701" y="1407358"/>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irradiance</a:t>
            </a:r>
          </a:p>
        </p:txBody>
      </p:sp>
      <p:sp>
        <p:nvSpPr>
          <p:cNvPr id="82" name="TextBox 23">
            <a:extLst>
              <a:ext uri="{FF2B5EF4-FFF2-40B4-BE49-F238E27FC236}">
                <a16:creationId xmlns:a16="http://schemas.microsoft.com/office/drawing/2014/main" id="{DDD0E067-D4F3-6542-9D0A-A21BB43CAF41}"/>
              </a:ext>
            </a:extLst>
          </p:cNvPr>
          <p:cNvSpPr txBox="1"/>
          <p:nvPr/>
        </p:nvSpPr>
        <p:spPr>
          <a:xfrm>
            <a:off x="5788509" y="1936711"/>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irradiance</a:t>
            </a:r>
          </a:p>
        </p:txBody>
      </p:sp>
      <p:sp>
        <p:nvSpPr>
          <p:cNvPr id="83" name="TextBox 24">
            <a:extLst>
              <a:ext uri="{FF2B5EF4-FFF2-40B4-BE49-F238E27FC236}">
                <a16:creationId xmlns:a16="http://schemas.microsoft.com/office/drawing/2014/main" id="{6C708413-BFAB-5545-9743-A8C91E7A4D7D}"/>
              </a:ext>
            </a:extLst>
          </p:cNvPr>
          <p:cNvSpPr txBox="1"/>
          <p:nvPr/>
        </p:nvSpPr>
        <p:spPr>
          <a:xfrm rot="5400000">
            <a:off x="4972994" y="1400446"/>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intensity</a:t>
            </a:r>
          </a:p>
        </p:txBody>
      </p:sp>
      <p:sp>
        <p:nvSpPr>
          <p:cNvPr id="84" name="TextBox 25">
            <a:extLst>
              <a:ext uri="{FF2B5EF4-FFF2-40B4-BE49-F238E27FC236}">
                <a16:creationId xmlns:a16="http://schemas.microsoft.com/office/drawing/2014/main" id="{30F4163C-708F-4649-87D8-AF76AC7FF224}"/>
              </a:ext>
            </a:extLst>
          </p:cNvPr>
          <p:cNvSpPr txBox="1"/>
          <p:nvPr/>
        </p:nvSpPr>
        <p:spPr>
          <a:xfrm>
            <a:off x="2424849" y="1936711"/>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intensity</a:t>
            </a:r>
          </a:p>
        </p:txBody>
      </p:sp>
      <p:sp>
        <p:nvSpPr>
          <p:cNvPr id="85" name="TextBox 26">
            <a:extLst>
              <a:ext uri="{FF2B5EF4-FFF2-40B4-BE49-F238E27FC236}">
                <a16:creationId xmlns:a16="http://schemas.microsoft.com/office/drawing/2014/main" id="{94440DA9-CE33-754E-87C6-E236133206F8}"/>
              </a:ext>
            </a:extLst>
          </p:cNvPr>
          <p:cNvSpPr txBox="1"/>
          <p:nvPr/>
        </p:nvSpPr>
        <p:spPr>
          <a:xfrm rot="5400000">
            <a:off x="1619111" y="1400446"/>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intensity</a:t>
            </a:r>
          </a:p>
        </p:txBody>
      </p:sp>
      <p:sp>
        <p:nvSpPr>
          <p:cNvPr id="2" name="矩形 1">
            <a:extLst>
              <a:ext uri="{FF2B5EF4-FFF2-40B4-BE49-F238E27FC236}">
                <a16:creationId xmlns:a16="http://schemas.microsoft.com/office/drawing/2014/main" id="{D562D74A-C85A-4F64-A1ED-4C1B074EB304}"/>
              </a:ext>
            </a:extLst>
          </p:cNvPr>
          <p:cNvSpPr/>
          <p:nvPr/>
        </p:nvSpPr>
        <p:spPr>
          <a:xfrm>
            <a:off x="4856815" y="6160974"/>
            <a:ext cx="2478371" cy="584775"/>
          </a:xfrm>
          <a:prstGeom prst="rect">
            <a:avLst/>
          </a:prstGeom>
        </p:spPr>
        <p:txBody>
          <a:bodyPr wrap="none">
            <a:spAutoFit/>
          </a:bodyPr>
          <a:lstStyle/>
          <a:p>
            <a:r>
              <a:rPr lang="zh-TW" altLang="en-US" sz="3200" dirty="0"/>
              <a:t>Our approach</a:t>
            </a:r>
          </a:p>
        </p:txBody>
      </p:sp>
      <p:pic>
        <p:nvPicPr>
          <p:cNvPr id="5122" name="Picture 2" descr="成句/只要出問題，C4炸藥都能搞定- Komica wiki">
            <a:extLst>
              <a:ext uri="{FF2B5EF4-FFF2-40B4-BE49-F238E27FC236}">
                <a16:creationId xmlns:a16="http://schemas.microsoft.com/office/drawing/2014/main" id="{F6F4D8A4-6809-45D2-ADE0-CC15AB742A0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952875" y="2554954"/>
            <a:ext cx="4286250" cy="2895600"/>
          </a:xfrm>
          <a:prstGeom prst="rect">
            <a:avLst/>
          </a:prstGeom>
          <a:noFill/>
          <a:extLst>
            <a:ext uri="{909E8E84-426E-40DD-AFC4-6F175D3DCCD1}">
              <a14:hiddenFill xmlns:a14="http://schemas.microsoft.com/office/drawing/2010/main">
                <a:solidFill>
                  <a:srgbClr val="FFFFFF"/>
                </a:solidFill>
              </a14:hiddenFill>
            </a:ext>
          </a:extLst>
        </p:spPr>
      </p:pic>
      <p:sp>
        <p:nvSpPr>
          <p:cNvPr id="37" name="矩形: 圓角 36">
            <a:extLst>
              <a:ext uri="{FF2B5EF4-FFF2-40B4-BE49-F238E27FC236}">
                <a16:creationId xmlns:a16="http://schemas.microsoft.com/office/drawing/2014/main" id="{3F90FE10-C2C8-47E9-AD51-65447720DE71}"/>
              </a:ext>
            </a:extLst>
          </p:cNvPr>
          <p:cNvSpPr/>
          <p:nvPr/>
        </p:nvSpPr>
        <p:spPr>
          <a:xfrm>
            <a:off x="4613897" y="5800611"/>
            <a:ext cx="5868000" cy="914400"/>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r>
              <a:rPr lang="en-US" altLang="zh-TW" sz="2800" dirty="0"/>
              <a:t>Model whatever cannot be modeled by the image formation pipeline above</a:t>
            </a:r>
            <a:endParaRPr lang="zh-TW" altLang="en-US" sz="2800" dirty="0"/>
          </a:p>
        </p:txBody>
      </p:sp>
      <p:sp>
        <p:nvSpPr>
          <p:cNvPr id="4" name="矩形 3">
            <a:extLst>
              <a:ext uri="{FF2B5EF4-FFF2-40B4-BE49-F238E27FC236}">
                <a16:creationId xmlns:a16="http://schemas.microsoft.com/office/drawing/2014/main" id="{DF556655-D284-449B-9B8E-F048E0F60CE7}"/>
              </a:ext>
            </a:extLst>
          </p:cNvPr>
          <p:cNvSpPr/>
          <p:nvPr/>
        </p:nvSpPr>
        <p:spPr>
          <a:xfrm>
            <a:off x="3952875" y="5137478"/>
            <a:ext cx="4286250" cy="613576"/>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只要沒</a:t>
            </a:r>
            <a:r>
              <a:rPr lang="en-US" altLang="zh-TW" dirty="0">
                <a:latin typeface="微軟正黑體" panose="020B0604030504040204" pitchFamily="34" charset="-120"/>
                <a:ea typeface="微軟正黑體" panose="020B0604030504040204" pitchFamily="34" charset="-120"/>
              </a:rPr>
              <a:t>model</a:t>
            </a:r>
            <a:r>
              <a:rPr lang="zh-TW" altLang="en-US" dirty="0">
                <a:latin typeface="微軟正黑體" panose="020B0604030504040204" pitchFamily="34" charset="-120"/>
                <a:ea typeface="微軟正黑體" panose="020B0604030504040204" pitchFamily="34" charset="-120"/>
              </a:rPr>
              <a:t>到的，</a:t>
            </a:r>
            <a:endParaRPr lang="en-US" altLang="zh-TW" dirty="0">
              <a:latin typeface="微軟正黑體" panose="020B0604030504040204" pitchFamily="34" charset="-120"/>
              <a:ea typeface="微軟正黑體" panose="020B0604030504040204" pitchFamily="34" charset="-120"/>
            </a:endParaRPr>
          </a:p>
          <a:p>
            <a:pPr algn="ctr"/>
            <a:r>
              <a:rPr lang="en-US" altLang="zh-TW" dirty="0">
                <a:latin typeface="微軟正黑體" panose="020B0604030504040204" pitchFamily="34" charset="-120"/>
                <a:ea typeface="微軟正黑體" panose="020B0604030504040204" pitchFamily="34" charset="-120"/>
              </a:rPr>
              <a:t>Refinement-Net</a:t>
            </a:r>
            <a:r>
              <a:rPr lang="zh-TW" altLang="en-US" dirty="0">
                <a:latin typeface="微軟正黑體" panose="020B0604030504040204" pitchFamily="34" charset="-120"/>
                <a:ea typeface="微軟正黑體" panose="020B0604030504040204" pitchFamily="34" charset="-120"/>
              </a:rPr>
              <a:t>都能搞定</a:t>
            </a:r>
            <a:endParaRPr lang="en-US" altLang="zh-TW"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6524738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直線單箭頭接點 30">
            <a:extLst>
              <a:ext uri="{FF2B5EF4-FFF2-40B4-BE49-F238E27FC236}">
                <a16:creationId xmlns:a16="http://schemas.microsoft.com/office/drawing/2014/main" id="{CE679241-6297-4F1A-92E6-6FDE227172AE}"/>
              </a:ext>
            </a:extLst>
          </p:cNvPr>
          <p:cNvCxnSpPr>
            <a:cxnSpLocks/>
            <a:stCxn id="45" idx="3"/>
            <a:endCxn id="33" idx="1"/>
          </p:cNvCxnSpPr>
          <p:nvPr/>
        </p:nvCxnSpPr>
        <p:spPr>
          <a:xfrm flipV="1">
            <a:off x="1531545" y="5221943"/>
            <a:ext cx="171142" cy="1"/>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2" name="矩形 31">
            <a:extLst>
              <a:ext uri="{FF2B5EF4-FFF2-40B4-BE49-F238E27FC236}">
                <a16:creationId xmlns:a16="http://schemas.microsoft.com/office/drawing/2014/main" id="{029DFEA1-1F79-4C63-8782-B45D7686D9BD}"/>
              </a:ext>
            </a:extLst>
          </p:cNvPr>
          <p:cNvSpPr/>
          <p:nvPr/>
        </p:nvSpPr>
        <p:spPr>
          <a:xfrm>
            <a:off x="4639456" y="3511610"/>
            <a:ext cx="1526400" cy="73152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611551" rtl="0" eaLnBrk="1" latinLnBrk="0" hangingPunct="1">
              <a:defRPr sz="2408" kern="1200">
                <a:solidFill>
                  <a:schemeClr val="dk1"/>
                </a:solidFill>
                <a:latin typeface="+mn-lt"/>
                <a:ea typeface="+mn-ea"/>
                <a:cs typeface="+mn-cs"/>
              </a:defRPr>
            </a:lvl1pPr>
            <a:lvl2pPr marL="611551" algn="l" defTabSz="611551" rtl="0" eaLnBrk="1" latinLnBrk="0" hangingPunct="1">
              <a:defRPr sz="2408" kern="1200">
                <a:solidFill>
                  <a:schemeClr val="dk1"/>
                </a:solidFill>
                <a:latin typeface="+mn-lt"/>
                <a:ea typeface="+mn-ea"/>
                <a:cs typeface="+mn-cs"/>
              </a:defRPr>
            </a:lvl2pPr>
            <a:lvl3pPr marL="1223101" algn="l" defTabSz="611551" rtl="0" eaLnBrk="1" latinLnBrk="0" hangingPunct="1">
              <a:defRPr sz="2408" kern="1200">
                <a:solidFill>
                  <a:schemeClr val="dk1"/>
                </a:solidFill>
                <a:latin typeface="+mn-lt"/>
                <a:ea typeface="+mn-ea"/>
                <a:cs typeface="+mn-cs"/>
              </a:defRPr>
            </a:lvl3pPr>
            <a:lvl4pPr marL="1834652" algn="l" defTabSz="611551" rtl="0" eaLnBrk="1" latinLnBrk="0" hangingPunct="1">
              <a:defRPr sz="2408" kern="1200">
                <a:solidFill>
                  <a:schemeClr val="dk1"/>
                </a:solidFill>
                <a:latin typeface="+mn-lt"/>
                <a:ea typeface="+mn-ea"/>
                <a:cs typeface="+mn-cs"/>
              </a:defRPr>
            </a:lvl4pPr>
            <a:lvl5pPr marL="2446203" algn="l" defTabSz="611551" rtl="0" eaLnBrk="1" latinLnBrk="0" hangingPunct="1">
              <a:defRPr sz="2408" kern="1200">
                <a:solidFill>
                  <a:schemeClr val="dk1"/>
                </a:solidFill>
                <a:latin typeface="+mn-lt"/>
                <a:ea typeface="+mn-ea"/>
                <a:cs typeface="+mn-cs"/>
              </a:defRPr>
            </a:lvl5pPr>
            <a:lvl6pPr marL="3057754" algn="l" defTabSz="611551" rtl="0" eaLnBrk="1" latinLnBrk="0" hangingPunct="1">
              <a:defRPr sz="2408" kern="1200">
                <a:solidFill>
                  <a:schemeClr val="dk1"/>
                </a:solidFill>
                <a:latin typeface="+mn-lt"/>
                <a:ea typeface="+mn-ea"/>
                <a:cs typeface="+mn-cs"/>
              </a:defRPr>
            </a:lvl6pPr>
            <a:lvl7pPr marL="3669304" algn="l" defTabSz="611551" rtl="0" eaLnBrk="1" latinLnBrk="0" hangingPunct="1">
              <a:defRPr sz="2408" kern="1200">
                <a:solidFill>
                  <a:schemeClr val="dk1"/>
                </a:solidFill>
                <a:latin typeface="+mn-lt"/>
                <a:ea typeface="+mn-ea"/>
                <a:cs typeface="+mn-cs"/>
              </a:defRPr>
            </a:lvl7pPr>
            <a:lvl8pPr marL="4280855" algn="l" defTabSz="611551" rtl="0" eaLnBrk="1" latinLnBrk="0" hangingPunct="1">
              <a:defRPr sz="2408" kern="1200">
                <a:solidFill>
                  <a:schemeClr val="dk1"/>
                </a:solidFill>
                <a:latin typeface="+mn-lt"/>
                <a:ea typeface="+mn-ea"/>
                <a:cs typeface="+mn-cs"/>
              </a:defRPr>
            </a:lvl8pPr>
            <a:lvl9pPr marL="4892406" algn="l" defTabSz="611551" rtl="0" eaLnBrk="1" latinLnBrk="0" hangingPunct="1">
              <a:defRPr sz="2408" kern="1200">
                <a:solidFill>
                  <a:schemeClr val="dk1"/>
                </a:solidFill>
                <a:latin typeface="+mn-lt"/>
                <a:ea typeface="+mn-ea"/>
                <a:cs typeface="+mn-cs"/>
              </a:defRPr>
            </a:lvl9pPr>
          </a:lstStyle>
          <a:p>
            <a:pPr algn="ctr"/>
            <a:r>
              <a:rPr lang="en-US" altLang="zh-TW" sz="1800" dirty="0">
                <a:latin typeface="Times New Roman" panose="02020603050405020304" pitchFamily="18" charset="0"/>
                <a:cs typeface="Times New Roman" panose="02020603050405020304" pitchFamily="18" charset="0"/>
              </a:rPr>
              <a:t>Linearization-Net</a:t>
            </a:r>
            <a:endParaRPr lang="zh-TW" altLang="en-US" sz="1800" dirty="0">
              <a:latin typeface="Times New Roman" panose="02020603050405020304" pitchFamily="18" charset="0"/>
              <a:cs typeface="Times New Roman" panose="02020603050405020304" pitchFamily="18" charset="0"/>
            </a:endParaRPr>
          </a:p>
        </p:txBody>
      </p:sp>
      <p:sp>
        <p:nvSpPr>
          <p:cNvPr id="33" name="矩形 32">
            <a:extLst>
              <a:ext uri="{FF2B5EF4-FFF2-40B4-BE49-F238E27FC236}">
                <a16:creationId xmlns:a16="http://schemas.microsoft.com/office/drawing/2014/main" id="{42243BE9-0001-463E-8E2B-5FFAD941BEE6}"/>
              </a:ext>
            </a:extLst>
          </p:cNvPr>
          <p:cNvSpPr/>
          <p:nvPr/>
        </p:nvSpPr>
        <p:spPr>
          <a:xfrm>
            <a:off x="1702687" y="4856183"/>
            <a:ext cx="1728000" cy="73152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611551" rtl="0" eaLnBrk="1" latinLnBrk="0" hangingPunct="1">
              <a:defRPr sz="2408" kern="1200">
                <a:solidFill>
                  <a:schemeClr val="dk1"/>
                </a:solidFill>
                <a:latin typeface="+mn-lt"/>
                <a:ea typeface="+mn-ea"/>
                <a:cs typeface="+mn-cs"/>
              </a:defRPr>
            </a:lvl1pPr>
            <a:lvl2pPr marL="611551" algn="l" defTabSz="611551" rtl="0" eaLnBrk="1" latinLnBrk="0" hangingPunct="1">
              <a:defRPr sz="2408" kern="1200">
                <a:solidFill>
                  <a:schemeClr val="dk1"/>
                </a:solidFill>
                <a:latin typeface="+mn-lt"/>
                <a:ea typeface="+mn-ea"/>
                <a:cs typeface="+mn-cs"/>
              </a:defRPr>
            </a:lvl2pPr>
            <a:lvl3pPr marL="1223101" algn="l" defTabSz="611551" rtl="0" eaLnBrk="1" latinLnBrk="0" hangingPunct="1">
              <a:defRPr sz="2408" kern="1200">
                <a:solidFill>
                  <a:schemeClr val="dk1"/>
                </a:solidFill>
                <a:latin typeface="+mn-lt"/>
                <a:ea typeface="+mn-ea"/>
                <a:cs typeface="+mn-cs"/>
              </a:defRPr>
            </a:lvl3pPr>
            <a:lvl4pPr marL="1834652" algn="l" defTabSz="611551" rtl="0" eaLnBrk="1" latinLnBrk="0" hangingPunct="1">
              <a:defRPr sz="2408" kern="1200">
                <a:solidFill>
                  <a:schemeClr val="dk1"/>
                </a:solidFill>
                <a:latin typeface="+mn-lt"/>
                <a:ea typeface="+mn-ea"/>
                <a:cs typeface="+mn-cs"/>
              </a:defRPr>
            </a:lvl4pPr>
            <a:lvl5pPr marL="2446203" algn="l" defTabSz="611551" rtl="0" eaLnBrk="1" latinLnBrk="0" hangingPunct="1">
              <a:defRPr sz="2408" kern="1200">
                <a:solidFill>
                  <a:schemeClr val="dk1"/>
                </a:solidFill>
                <a:latin typeface="+mn-lt"/>
                <a:ea typeface="+mn-ea"/>
                <a:cs typeface="+mn-cs"/>
              </a:defRPr>
            </a:lvl5pPr>
            <a:lvl6pPr marL="3057754" algn="l" defTabSz="611551" rtl="0" eaLnBrk="1" latinLnBrk="0" hangingPunct="1">
              <a:defRPr sz="2408" kern="1200">
                <a:solidFill>
                  <a:schemeClr val="dk1"/>
                </a:solidFill>
                <a:latin typeface="+mn-lt"/>
                <a:ea typeface="+mn-ea"/>
                <a:cs typeface="+mn-cs"/>
              </a:defRPr>
            </a:lvl6pPr>
            <a:lvl7pPr marL="3669304" algn="l" defTabSz="611551" rtl="0" eaLnBrk="1" latinLnBrk="0" hangingPunct="1">
              <a:defRPr sz="2408" kern="1200">
                <a:solidFill>
                  <a:schemeClr val="dk1"/>
                </a:solidFill>
                <a:latin typeface="+mn-lt"/>
                <a:ea typeface="+mn-ea"/>
                <a:cs typeface="+mn-cs"/>
              </a:defRPr>
            </a:lvl7pPr>
            <a:lvl8pPr marL="4280855" algn="l" defTabSz="611551" rtl="0" eaLnBrk="1" latinLnBrk="0" hangingPunct="1">
              <a:defRPr sz="2408" kern="1200">
                <a:solidFill>
                  <a:schemeClr val="dk1"/>
                </a:solidFill>
                <a:latin typeface="+mn-lt"/>
                <a:ea typeface="+mn-ea"/>
                <a:cs typeface="+mn-cs"/>
              </a:defRPr>
            </a:lvl8pPr>
            <a:lvl9pPr marL="4892406" algn="l" defTabSz="611551" rtl="0" eaLnBrk="1" latinLnBrk="0" hangingPunct="1">
              <a:defRPr sz="2408" kern="1200">
                <a:solidFill>
                  <a:schemeClr val="dk1"/>
                </a:solidFill>
                <a:latin typeface="+mn-lt"/>
                <a:ea typeface="+mn-ea"/>
                <a:cs typeface="+mn-cs"/>
              </a:defRPr>
            </a:lvl9pPr>
          </a:lstStyle>
          <a:p>
            <a:pPr algn="ctr"/>
            <a:r>
              <a:rPr lang="en-US" altLang="zh-TW" sz="1800" dirty="0">
                <a:solidFill>
                  <a:schemeClr val="tx1"/>
                </a:solidFill>
                <a:latin typeface="Times New Roman" panose="02020603050405020304" pitchFamily="18" charset="0"/>
                <a:cs typeface="Times New Roman" panose="02020603050405020304" pitchFamily="18" charset="0"/>
              </a:rPr>
              <a:t>Dequantization-Net</a:t>
            </a:r>
            <a:endParaRPr lang="zh-TW" altLang="en-US" sz="1800" dirty="0">
              <a:solidFill>
                <a:schemeClr val="tx1"/>
              </a:solidFill>
              <a:latin typeface="Times New Roman" panose="02020603050405020304" pitchFamily="18" charset="0"/>
              <a:cs typeface="Times New Roman" panose="02020603050405020304" pitchFamily="18" charset="0"/>
            </a:endParaRPr>
          </a:p>
        </p:txBody>
      </p:sp>
      <p:sp>
        <p:nvSpPr>
          <p:cNvPr id="34" name="矩形 33">
            <a:extLst>
              <a:ext uri="{FF2B5EF4-FFF2-40B4-BE49-F238E27FC236}">
                <a16:creationId xmlns:a16="http://schemas.microsoft.com/office/drawing/2014/main" id="{A894B692-47AE-42DA-9B04-193F89CE389B}"/>
              </a:ext>
            </a:extLst>
          </p:cNvPr>
          <p:cNvSpPr/>
          <p:nvPr/>
        </p:nvSpPr>
        <p:spPr>
          <a:xfrm>
            <a:off x="7368678" y="4847061"/>
            <a:ext cx="1555200" cy="73152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611551" rtl="0" eaLnBrk="1" latinLnBrk="0" hangingPunct="1">
              <a:defRPr sz="2408" kern="1200">
                <a:solidFill>
                  <a:schemeClr val="dk1"/>
                </a:solidFill>
                <a:latin typeface="+mn-lt"/>
                <a:ea typeface="+mn-ea"/>
                <a:cs typeface="+mn-cs"/>
              </a:defRPr>
            </a:lvl1pPr>
            <a:lvl2pPr marL="611551" algn="l" defTabSz="611551" rtl="0" eaLnBrk="1" latinLnBrk="0" hangingPunct="1">
              <a:defRPr sz="2408" kern="1200">
                <a:solidFill>
                  <a:schemeClr val="dk1"/>
                </a:solidFill>
                <a:latin typeface="+mn-lt"/>
                <a:ea typeface="+mn-ea"/>
                <a:cs typeface="+mn-cs"/>
              </a:defRPr>
            </a:lvl2pPr>
            <a:lvl3pPr marL="1223101" algn="l" defTabSz="611551" rtl="0" eaLnBrk="1" latinLnBrk="0" hangingPunct="1">
              <a:defRPr sz="2408" kern="1200">
                <a:solidFill>
                  <a:schemeClr val="dk1"/>
                </a:solidFill>
                <a:latin typeface="+mn-lt"/>
                <a:ea typeface="+mn-ea"/>
                <a:cs typeface="+mn-cs"/>
              </a:defRPr>
            </a:lvl3pPr>
            <a:lvl4pPr marL="1834652" algn="l" defTabSz="611551" rtl="0" eaLnBrk="1" latinLnBrk="0" hangingPunct="1">
              <a:defRPr sz="2408" kern="1200">
                <a:solidFill>
                  <a:schemeClr val="dk1"/>
                </a:solidFill>
                <a:latin typeface="+mn-lt"/>
                <a:ea typeface="+mn-ea"/>
                <a:cs typeface="+mn-cs"/>
              </a:defRPr>
            </a:lvl4pPr>
            <a:lvl5pPr marL="2446203" algn="l" defTabSz="611551" rtl="0" eaLnBrk="1" latinLnBrk="0" hangingPunct="1">
              <a:defRPr sz="2408" kern="1200">
                <a:solidFill>
                  <a:schemeClr val="dk1"/>
                </a:solidFill>
                <a:latin typeface="+mn-lt"/>
                <a:ea typeface="+mn-ea"/>
                <a:cs typeface="+mn-cs"/>
              </a:defRPr>
            </a:lvl5pPr>
            <a:lvl6pPr marL="3057754" algn="l" defTabSz="611551" rtl="0" eaLnBrk="1" latinLnBrk="0" hangingPunct="1">
              <a:defRPr sz="2408" kern="1200">
                <a:solidFill>
                  <a:schemeClr val="dk1"/>
                </a:solidFill>
                <a:latin typeface="+mn-lt"/>
                <a:ea typeface="+mn-ea"/>
                <a:cs typeface="+mn-cs"/>
              </a:defRPr>
            </a:lvl6pPr>
            <a:lvl7pPr marL="3669304" algn="l" defTabSz="611551" rtl="0" eaLnBrk="1" latinLnBrk="0" hangingPunct="1">
              <a:defRPr sz="2408" kern="1200">
                <a:solidFill>
                  <a:schemeClr val="dk1"/>
                </a:solidFill>
                <a:latin typeface="+mn-lt"/>
                <a:ea typeface="+mn-ea"/>
                <a:cs typeface="+mn-cs"/>
              </a:defRPr>
            </a:lvl7pPr>
            <a:lvl8pPr marL="4280855" algn="l" defTabSz="611551" rtl="0" eaLnBrk="1" latinLnBrk="0" hangingPunct="1">
              <a:defRPr sz="2408" kern="1200">
                <a:solidFill>
                  <a:schemeClr val="dk1"/>
                </a:solidFill>
                <a:latin typeface="+mn-lt"/>
                <a:ea typeface="+mn-ea"/>
                <a:cs typeface="+mn-cs"/>
              </a:defRPr>
            </a:lvl8pPr>
            <a:lvl9pPr marL="4892406" algn="l" defTabSz="611551" rtl="0" eaLnBrk="1" latinLnBrk="0" hangingPunct="1">
              <a:defRPr sz="2408" kern="1200">
                <a:solidFill>
                  <a:schemeClr val="dk1"/>
                </a:solidFill>
                <a:latin typeface="+mn-lt"/>
                <a:ea typeface="+mn-ea"/>
                <a:cs typeface="+mn-cs"/>
              </a:defRPr>
            </a:lvl9pPr>
          </a:lstStyle>
          <a:p>
            <a:pPr algn="ctr"/>
            <a:r>
              <a:rPr lang="en-US" altLang="zh-TW" sz="1800" dirty="0">
                <a:latin typeface="Times New Roman" panose="02020603050405020304" pitchFamily="18" charset="0"/>
                <a:cs typeface="Times New Roman" panose="02020603050405020304" pitchFamily="18" charset="0"/>
              </a:rPr>
              <a:t>Hallucination-Net</a:t>
            </a:r>
            <a:endParaRPr lang="zh-TW" altLang="en-US" sz="1800" dirty="0">
              <a:latin typeface="Times New Roman" panose="02020603050405020304" pitchFamily="18" charset="0"/>
              <a:cs typeface="Times New Roman" panose="02020603050405020304" pitchFamily="18" charset="0"/>
            </a:endParaRPr>
          </a:p>
        </p:txBody>
      </p:sp>
      <p:sp>
        <p:nvSpPr>
          <p:cNvPr id="35" name="文字方塊 15">
            <a:extLst>
              <a:ext uri="{FF2B5EF4-FFF2-40B4-BE49-F238E27FC236}">
                <a16:creationId xmlns:a16="http://schemas.microsoft.com/office/drawing/2014/main" id="{63E1BECF-0742-4299-A558-8E655FDE7D6D}"/>
              </a:ext>
            </a:extLst>
          </p:cNvPr>
          <p:cNvSpPr txBox="1"/>
          <p:nvPr/>
        </p:nvSpPr>
        <p:spPr>
          <a:xfrm>
            <a:off x="8671787" y="3706676"/>
            <a:ext cx="1535420" cy="646331"/>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Over-exposed</a:t>
            </a:r>
          </a:p>
          <a:p>
            <a:pPr algn="ctr"/>
            <a:r>
              <a:rPr lang="en-US" altLang="zh-TW" sz="1800" b="1" dirty="0">
                <a:solidFill>
                  <a:srgbClr val="002060"/>
                </a:solidFill>
                <a:latin typeface="Times New Roman" panose="02020603050405020304" pitchFamily="18" charset="0"/>
                <a:cs typeface="Times New Roman" panose="02020603050405020304" pitchFamily="18" charset="0"/>
              </a:rPr>
              <a:t>mask</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cxnSp>
        <p:nvCxnSpPr>
          <p:cNvPr id="36" name="直線單箭頭接點 35">
            <a:extLst>
              <a:ext uri="{FF2B5EF4-FFF2-40B4-BE49-F238E27FC236}">
                <a16:creationId xmlns:a16="http://schemas.microsoft.com/office/drawing/2014/main" id="{CE679241-6297-4F1A-92E6-6FDE227172AE}"/>
              </a:ext>
            </a:extLst>
          </p:cNvPr>
          <p:cNvCxnSpPr>
            <a:cxnSpLocks/>
          </p:cNvCxnSpPr>
          <p:nvPr/>
        </p:nvCxnSpPr>
        <p:spPr>
          <a:xfrm>
            <a:off x="3718613" y="5212821"/>
            <a:ext cx="416966"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單箭頭接點 36">
            <a:extLst>
              <a:ext uri="{FF2B5EF4-FFF2-40B4-BE49-F238E27FC236}">
                <a16:creationId xmlns:a16="http://schemas.microsoft.com/office/drawing/2014/main" id="{CE679241-6297-4F1A-92E6-6FDE227172AE}"/>
              </a:ext>
            </a:extLst>
          </p:cNvPr>
          <p:cNvCxnSpPr>
            <a:cxnSpLocks/>
          </p:cNvCxnSpPr>
          <p:nvPr/>
        </p:nvCxnSpPr>
        <p:spPr>
          <a:xfrm>
            <a:off x="5093196" y="5212821"/>
            <a:ext cx="416966" cy="1"/>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線單箭頭接點 37">
            <a:extLst>
              <a:ext uri="{FF2B5EF4-FFF2-40B4-BE49-F238E27FC236}">
                <a16:creationId xmlns:a16="http://schemas.microsoft.com/office/drawing/2014/main" id="{CE679241-6297-4F1A-92E6-6FDE227172AE}"/>
              </a:ext>
            </a:extLst>
          </p:cNvPr>
          <p:cNvCxnSpPr>
            <a:cxnSpLocks/>
            <a:stCxn id="51" idx="3"/>
            <a:endCxn id="34" idx="1"/>
          </p:cNvCxnSpPr>
          <p:nvPr/>
        </p:nvCxnSpPr>
        <p:spPr>
          <a:xfrm>
            <a:off x="7191588" y="5212821"/>
            <a:ext cx="177090"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單箭頭接點 38">
            <a:extLst>
              <a:ext uri="{FF2B5EF4-FFF2-40B4-BE49-F238E27FC236}">
                <a16:creationId xmlns:a16="http://schemas.microsoft.com/office/drawing/2014/main" id="{CE679241-6297-4F1A-92E6-6FDE227172AE}"/>
              </a:ext>
            </a:extLst>
          </p:cNvPr>
          <p:cNvCxnSpPr>
            <a:cxnSpLocks/>
            <a:stCxn id="34" idx="3"/>
            <a:endCxn id="54" idx="1"/>
          </p:cNvCxnSpPr>
          <p:nvPr/>
        </p:nvCxnSpPr>
        <p:spPr>
          <a:xfrm>
            <a:off x="8923878" y="5212821"/>
            <a:ext cx="177090"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單箭頭接點 39">
            <a:extLst>
              <a:ext uri="{FF2B5EF4-FFF2-40B4-BE49-F238E27FC236}">
                <a16:creationId xmlns:a16="http://schemas.microsoft.com/office/drawing/2014/main" id="{CE679241-6297-4F1A-92E6-6FDE227172AE}"/>
              </a:ext>
            </a:extLst>
          </p:cNvPr>
          <p:cNvCxnSpPr>
            <a:cxnSpLocks/>
            <a:stCxn id="54" idx="3"/>
          </p:cNvCxnSpPr>
          <p:nvPr/>
        </p:nvCxnSpPr>
        <p:spPr>
          <a:xfrm>
            <a:off x="10483368" y="5212821"/>
            <a:ext cx="188394"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1" name="Bent Arrow 39">
            <a:extLst>
              <a:ext uri="{FF2B5EF4-FFF2-40B4-BE49-F238E27FC236}">
                <a16:creationId xmlns:a16="http://schemas.microsoft.com/office/drawing/2014/main" id="{47BA98B7-7338-4607-9BA0-36684CE28080}"/>
              </a:ext>
            </a:extLst>
          </p:cNvPr>
          <p:cNvSpPr/>
          <p:nvPr/>
        </p:nvSpPr>
        <p:spPr>
          <a:xfrm>
            <a:off x="4085928" y="3861232"/>
            <a:ext cx="502494" cy="871668"/>
          </a:xfrm>
          <a:prstGeom prst="bentArrow">
            <a:avLst>
              <a:gd name="adj1" fmla="val 0"/>
              <a:gd name="adj2" fmla="val 5195"/>
              <a:gd name="adj3" fmla="val 9678"/>
              <a:gd name="adj4" fmla="val 58137"/>
            </a:avLst>
          </a:prstGeom>
          <a:solidFill>
            <a:schemeClr val="accent2"/>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11551" rtl="0" eaLnBrk="1" latinLnBrk="0" hangingPunct="1">
              <a:defRPr sz="2408" kern="1200">
                <a:solidFill>
                  <a:schemeClr val="lt1"/>
                </a:solidFill>
                <a:latin typeface="+mn-lt"/>
                <a:ea typeface="+mn-ea"/>
                <a:cs typeface="+mn-cs"/>
              </a:defRPr>
            </a:lvl1pPr>
            <a:lvl2pPr marL="611551" algn="l" defTabSz="611551" rtl="0" eaLnBrk="1" latinLnBrk="0" hangingPunct="1">
              <a:defRPr sz="2408" kern="1200">
                <a:solidFill>
                  <a:schemeClr val="lt1"/>
                </a:solidFill>
                <a:latin typeface="+mn-lt"/>
                <a:ea typeface="+mn-ea"/>
                <a:cs typeface="+mn-cs"/>
              </a:defRPr>
            </a:lvl2pPr>
            <a:lvl3pPr marL="1223101" algn="l" defTabSz="611551" rtl="0" eaLnBrk="1" latinLnBrk="0" hangingPunct="1">
              <a:defRPr sz="2408" kern="1200">
                <a:solidFill>
                  <a:schemeClr val="lt1"/>
                </a:solidFill>
                <a:latin typeface="+mn-lt"/>
                <a:ea typeface="+mn-ea"/>
                <a:cs typeface="+mn-cs"/>
              </a:defRPr>
            </a:lvl3pPr>
            <a:lvl4pPr marL="1834652" algn="l" defTabSz="611551" rtl="0" eaLnBrk="1" latinLnBrk="0" hangingPunct="1">
              <a:defRPr sz="2408" kern="1200">
                <a:solidFill>
                  <a:schemeClr val="lt1"/>
                </a:solidFill>
                <a:latin typeface="+mn-lt"/>
                <a:ea typeface="+mn-ea"/>
                <a:cs typeface="+mn-cs"/>
              </a:defRPr>
            </a:lvl4pPr>
            <a:lvl5pPr marL="2446203" algn="l" defTabSz="611551" rtl="0" eaLnBrk="1" latinLnBrk="0" hangingPunct="1">
              <a:defRPr sz="2408" kern="1200">
                <a:solidFill>
                  <a:schemeClr val="lt1"/>
                </a:solidFill>
                <a:latin typeface="+mn-lt"/>
                <a:ea typeface="+mn-ea"/>
                <a:cs typeface="+mn-cs"/>
              </a:defRPr>
            </a:lvl5pPr>
            <a:lvl6pPr marL="3057754" algn="l" defTabSz="611551" rtl="0" eaLnBrk="1" latinLnBrk="0" hangingPunct="1">
              <a:defRPr sz="2408" kern="1200">
                <a:solidFill>
                  <a:schemeClr val="lt1"/>
                </a:solidFill>
                <a:latin typeface="+mn-lt"/>
                <a:ea typeface="+mn-ea"/>
                <a:cs typeface="+mn-cs"/>
              </a:defRPr>
            </a:lvl6pPr>
            <a:lvl7pPr marL="3669304" algn="l" defTabSz="611551" rtl="0" eaLnBrk="1" latinLnBrk="0" hangingPunct="1">
              <a:defRPr sz="2408" kern="1200">
                <a:solidFill>
                  <a:schemeClr val="lt1"/>
                </a:solidFill>
                <a:latin typeface="+mn-lt"/>
                <a:ea typeface="+mn-ea"/>
                <a:cs typeface="+mn-cs"/>
              </a:defRPr>
            </a:lvl7pPr>
            <a:lvl8pPr marL="4280855" algn="l" defTabSz="611551" rtl="0" eaLnBrk="1" latinLnBrk="0" hangingPunct="1">
              <a:defRPr sz="2408" kern="1200">
                <a:solidFill>
                  <a:schemeClr val="lt1"/>
                </a:solidFill>
                <a:latin typeface="+mn-lt"/>
                <a:ea typeface="+mn-ea"/>
                <a:cs typeface="+mn-cs"/>
              </a:defRPr>
            </a:lvl8pPr>
            <a:lvl9pPr marL="4892406" algn="l" defTabSz="611551" rtl="0" eaLnBrk="1" latinLnBrk="0" hangingPunct="1">
              <a:defRPr sz="2408" kern="1200">
                <a:solidFill>
                  <a:schemeClr val="lt1"/>
                </a:solidFill>
                <a:latin typeface="+mn-lt"/>
                <a:ea typeface="+mn-ea"/>
                <a:cs typeface="+mn-cs"/>
              </a:defRPr>
            </a:lvl9pPr>
          </a:lstStyle>
          <a:p>
            <a:pPr algn="ctr"/>
            <a:endParaRPr lang="en-US" sz="2000">
              <a:solidFill>
                <a:schemeClr val="tx1"/>
              </a:solidFill>
            </a:endParaRPr>
          </a:p>
        </p:txBody>
      </p:sp>
      <p:cxnSp>
        <p:nvCxnSpPr>
          <p:cNvPr id="42" name="直線單箭頭接點 41">
            <a:extLst>
              <a:ext uri="{FF2B5EF4-FFF2-40B4-BE49-F238E27FC236}">
                <a16:creationId xmlns:a16="http://schemas.microsoft.com/office/drawing/2014/main" id="{CE679241-6297-4F1A-92E6-6FDE227172AE}"/>
              </a:ext>
            </a:extLst>
          </p:cNvPr>
          <p:cNvCxnSpPr>
            <a:cxnSpLocks/>
            <a:stCxn id="32" idx="2"/>
            <a:endCxn id="58" idx="0"/>
          </p:cNvCxnSpPr>
          <p:nvPr/>
        </p:nvCxnSpPr>
        <p:spPr>
          <a:xfrm flipH="1">
            <a:off x="5399335" y="4243130"/>
            <a:ext cx="3322" cy="170506"/>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線單箭頭接點 42">
            <a:extLst>
              <a:ext uri="{FF2B5EF4-FFF2-40B4-BE49-F238E27FC236}">
                <a16:creationId xmlns:a16="http://schemas.microsoft.com/office/drawing/2014/main" id="{CE679241-6297-4F1A-92E6-6FDE227172AE}"/>
              </a:ext>
            </a:extLst>
          </p:cNvPr>
          <p:cNvCxnSpPr>
            <a:cxnSpLocks/>
          </p:cNvCxnSpPr>
          <p:nvPr/>
        </p:nvCxnSpPr>
        <p:spPr>
          <a:xfrm>
            <a:off x="8165708" y="4490422"/>
            <a:ext cx="834" cy="365760"/>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44" name="圖片 43">
            <a:extLst>
              <a:ext uri="{FF2B5EF4-FFF2-40B4-BE49-F238E27FC236}">
                <a16:creationId xmlns:a16="http://schemas.microsoft.com/office/drawing/2014/main" id="{6B871A72-F019-4959-9B79-BEE7CBFF2A9D}"/>
              </a:ext>
            </a:extLst>
          </p:cNvPr>
          <p:cNvPicPr>
            <a:picLocks noChangeAspect="1"/>
          </p:cNvPicPr>
          <p:nvPr/>
        </p:nvPicPr>
        <p:blipFill>
          <a:blip r:embed="rId3"/>
          <a:stretch>
            <a:fillRect/>
          </a:stretch>
        </p:blipFill>
        <p:spPr>
          <a:xfrm>
            <a:off x="10660455" y="4751143"/>
            <a:ext cx="952560" cy="941600"/>
          </a:xfrm>
          <a:prstGeom prst="rect">
            <a:avLst/>
          </a:prstGeom>
        </p:spPr>
      </p:pic>
      <p:pic>
        <p:nvPicPr>
          <p:cNvPr id="45" name="圖片 44">
            <a:extLst>
              <a:ext uri="{FF2B5EF4-FFF2-40B4-BE49-F238E27FC236}">
                <a16:creationId xmlns:a16="http://schemas.microsoft.com/office/drawing/2014/main" id="{3180058C-AE28-4B63-B5CA-637E9C89482F}"/>
              </a:ext>
            </a:extLst>
          </p:cNvPr>
          <p:cNvPicPr>
            <a:picLocks noChangeAspect="1"/>
          </p:cNvPicPr>
          <p:nvPr/>
        </p:nvPicPr>
        <p:blipFill>
          <a:blip r:embed="rId4"/>
          <a:stretch>
            <a:fillRect/>
          </a:stretch>
        </p:blipFill>
        <p:spPr>
          <a:xfrm>
            <a:off x="578985" y="4751143"/>
            <a:ext cx="952560" cy="941600"/>
          </a:xfrm>
          <a:prstGeom prst="rect">
            <a:avLst/>
          </a:prstGeom>
        </p:spPr>
      </p:pic>
      <p:sp>
        <p:nvSpPr>
          <p:cNvPr id="46" name="文字方塊 58">
            <a:extLst>
              <a:ext uri="{FF2B5EF4-FFF2-40B4-BE49-F238E27FC236}">
                <a16:creationId xmlns:a16="http://schemas.microsoft.com/office/drawing/2014/main" id="{3877D143-675F-4761-BA54-84BC0F1DC2B4}"/>
              </a:ext>
            </a:extLst>
          </p:cNvPr>
          <p:cNvSpPr txBox="1"/>
          <p:nvPr/>
        </p:nvSpPr>
        <p:spPr>
          <a:xfrm>
            <a:off x="719277" y="5696199"/>
            <a:ext cx="671979"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sp>
        <p:nvSpPr>
          <p:cNvPr id="47" name="文字方塊 62">
            <a:extLst>
              <a:ext uri="{FF2B5EF4-FFF2-40B4-BE49-F238E27FC236}">
                <a16:creationId xmlns:a16="http://schemas.microsoft.com/office/drawing/2014/main" id="{7D0FC962-9BB1-47A7-BE42-877694B216DD}"/>
              </a:ext>
            </a:extLst>
          </p:cNvPr>
          <p:cNvSpPr txBox="1"/>
          <p:nvPr/>
        </p:nvSpPr>
        <p:spPr>
          <a:xfrm>
            <a:off x="10787921" y="5696199"/>
            <a:ext cx="697627"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HDR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pic>
        <p:nvPicPr>
          <p:cNvPr id="48" name="圖片 47">
            <a:extLst>
              <a:ext uri="{FF2B5EF4-FFF2-40B4-BE49-F238E27FC236}">
                <a16:creationId xmlns:a16="http://schemas.microsoft.com/office/drawing/2014/main" id="{B686CEDF-255A-4AB7-B478-99AE5BF928B3}"/>
              </a:ext>
            </a:extLst>
          </p:cNvPr>
          <p:cNvPicPr>
            <a:picLocks/>
          </p:cNvPicPr>
          <p:nvPr/>
        </p:nvPicPr>
        <p:blipFill>
          <a:blip r:embed="rId5"/>
          <a:stretch>
            <a:fillRect/>
          </a:stretch>
        </p:blipFill>
        <p:spPr>
          <a:xfrm>
            <a:off x="7769613" y="3558011"/>
            <a:ext cx="950976" cy="943660"/>
          </a:xfrm>
          <a:prstGeom prst="rect">
            <a:avLst/>
          </a:prstGeom>
        </p:spPr>
      </p:pic>
      <p:pic>
        <p:nvPicPr>
          <p:cNvPr id="49" name="圖片 48">
            <a:extLst>
              <a:ext uri="{FF2B5EF4-FFF2-40B4-BE49-F238E27FC236}">
                <a16:creationId xmlns:a16="http://schemas.microsoft.com/office/drawing/2014/main" id="{D7829F30-E775-42E1-A149-2E3BEE37FC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39810" y="4789943"/>
            <a:ext cx="1321733" cy="864000"/>
          </a:xfrm>
          <a:prstGeom prst="rect">
            <a:avLst/>
          </a:prstGeom>
          <a:ln w="28575">
            <a:solidFill>
              <a:schemeClr val="tx1"/>
            </a:solidFill>
          </a:ln>
        </p:spPr>
      </p:pic>
      <p:pic>
        <p:nvPicPr>
          <p:cNvPr id="50" name="圖片 49">
            <a:extLst>
              <a:ext uri="{FF2B5EF4-FFF2-40B4-BE49-F238E27FC236}">
                <a16:creationId xmlns:a16="http://schemas.microsoft.com/office/drawing/2014/main" id="{B33B3EE6-39D4-44BE-9F50-2BD4E1918A9B}"/>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3605972" y="4750113"/>
            <a:ext cx="950976" cy="943660"/>
          </a:xfrm>
          <a:prstGeom prst="rect">
            <a:avLst/>
          </a:prstGeom>
        </p:spPr>
      </p:pic>
      <p:pic>
        <p:nvPicPr>
          <p:cNvPr id="51" name="圖片 50">
            <a:extLst>
              <a:ext uri="{FF2B5EF4-FFF2-40B4-BE49-F238E27FC236}">
                <a16:creationId xmlns:a16="http://schemas.microsoft.com/office/drawing/2014/main" id="{2E284D37-3445-4650-9CAC-D2B89E28477C}"/>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6240612" y="4740991"/>
            <a:ext cx="950976" cy="943660"/>
          </a:xfrm>
          <a:prstGeom prst="rect">
            <a:avLst/>
          </a:prstGeom>
        </p:spPr>
      </p:pic>
      <p:sp>
        <p:nvSpPr>
          <p:cNvPr id="52" name="文字方塊 58">
            <a:extLst>
              <a:ext uri="{FF2B5EF4-FFF2-40B4-BE49-F238E27FC236}">
                <a16:creationId xmlns:a16="http://schemas.microsoft.com/office/drawing/2014/main" id="{3877D143-675F-4761-BA54-84BC0F1DC2B4}"/>
              </a:ext>
            </a:extLst>
          </p:cNvPr>
          <p:cNvSpPr txBox="1"/>
          <p:nvPr/>
        </p:nvSpPr>
        <p:spPr>
          <a:xfrm>
            <a:off x="3436117" y="5696199"/>
            <a:ext cx="1306768"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32-bit 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sp>
        <p:nvSpPr>
          <p:cNvPr id="53" name="文字方塊 58">
            <a:extLst>
              <a:ext uri="{FF2B5EF4-FFF2-40B4-BE49-F238E27FC236}">
                <a16:creationId xmlns:a16="http://schemas.microsoft.com/office/drawing/2014/main" id="{3877D143-675F-4761-BA54-84BC0F1DC2B4}"/>
              </a:ext>
            </a:extLst>
          </p:cNvPr>
          <p:cNvSpPr txBox="1"/>
          <p:nvPr/>
        </p:nvSpPr>
        <p:spPr>
          <a:xfrm>
            <a:off x="6019915" y="5695250"/>
            <a:ext cx="1392369"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Linear 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sp>
        <p:nvSpPr>
          <p:cNvPr id="54" name="矩形 53">
            <a:extLst>
              <a:ext uri="{FF2B5EF4-FFF2-40B4-BE49-F238E27FC236}">
                <a16:creationId xmlns:a16="http://schemas.microsoft.com/office/drawing/2014/main" id="{3EA2B0A1-EC97-42A8-8F1E-6DEA6D807B7B}"/>
              </a:ext>
            </a:extLst>
          </p:cNvPr>
          <p:cNvSpPr/>
          <p:nvPr/>
        </p:nvSpPr>
        <p:spPr>
          <a:xfrm>
            <a:off x="9100968" y="4847061"/>
            <a:ext cx="1382400" cy="73152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611551" rtl="0" eaLnBrk="1" latinLnBrk="0" hangingPunct="1">
              <a:defRPr sz="2408" kern="1200">
                <a:solidFill>
                  <a:schemeClr val="dk1"/>
                </a:solidFill>
                <a:latin typeface="+mn-lt"/>
                <a:ea typeface="+mn-ea"/>
                <a:cs typeface="+mn-cs"/>
              </a:defRPr>
            </a:lvl1pPr>
            <a:lvl2pPr marL="611551" algn="l" defTabSz="611551" rtl="0" eaLnBrk="1" latinLnBrk="0" hangingPunct="1">
              <a:defRPr sz="2408" kern="1200">
                <a:solidFill>
                  <a:schemeClr val="dk1"/>
                </a:solidFill>
                <a:latin typeface="+mn-lt"/>
                <a:ea typeface="+mn-ea"/>
                <a:cs typeface="+mn-cs"/>
              </a:defRPr>
            </a:lvl2pPr>
            <a:lvl3pPr marL="1223101" algn="l" defTabSz="611551" rtl="0" eaLnBrk="1" latinLnBrk="0" hangingPunct="1">
              <a:defRPr sz="2408" kern="1200">
                <a:solidFill>
                  <a:schemeClr val="dk1"/>
                </a:solidFill>
                <a:latin typeface="+mn-lt"/>
                <a:ea typeface="+mn-ea"/>
                <a:cs typeface="+mn-cs"/>
              </a:defRPr>
            </a:lvl3pPr>
            <a:lvl4pPr marL="1834652" algn="l" defTabSz="611551" rtl="0" eaLnBrk="1" latinLnBrk="0" hangingPunct="1">
              <a:defRPr sz="2408" kern="1200">
                <a:solidFill>
                  <a:schemeClr val="dk1"/>
                </a:solidFill>
                <a:latin typeface="+mn-lt"/>
                <a:ea typeface="+mn-ea"/>
                <a:cs typeface="+mn-cs"/>
              </a:defRPr>
            </a:lvl4pPr>
            <a:lvl5pPr marL="2446203" algn="l" defTabSz="611551" rtl="0" eaLnBrk="1" latinLnBrk="0" hangingPunct="1">
              <a:defRPr sz="2408" kern="1200">
                <a:solidFill>
                  <a:schemeClr val="dk1"/>
                </a:solidFill>
                <a:latin typeface="+mn-lt"/>
                <a:ea typeface="+mn-ea"/>
                <a:cs typeface="+mn-cs"/>
              </a:defRPr>
            </a:lvl5pPr>
            <a:lvl6pPr marL="3057754" algn="l" defTabSz="611551" rtl="0" eaLnBrk="1" latinLnBrk="0" hangingPunct="1">
              <a:defRPr sz="2408" kern="1200">
                <a:solidFill>
                  <a:schemeClr val="dk1"/>
                </a:solidFill>
                <a:latin typeface="+mn-lt"/>
                <a:ea typeface="+mn-ea"/>
                <a:cs typeface="+mn-cs"/>
              </a:defRPr>
            </a:lvl6pPr>
            <a:lvl7pPr marL="3669304" algn="l" defTabSz="611551" rtl="0" eaLnBrk="1" latinLnBrk="0" hangingPunct="1">
              <a:defRPr sz="2408" kern="1200">
                <a:solidFill>
                  <a:schemeClr val="dk1"/>
                </a:solidFill>
                <a:latin typeface="+mn-lt"/>
                <a:ea typeface="+mn-ea"/>
                <a:cs typeface="+mn-cs"/>
              </a:defRPr>
            </a:lvl7pPr>
            <a:lvl8pPr marL="4280855" algn="l" defTabSz="611551" rtl="0" eaLnBrk="1" latinLnBrk="0" hangingPunct="1">
              <a:defRPr sz="2408" kern="1200">
                <a:solidFill>
                  <a:schemeClr val="dk1"/>
                </a:solidFill>
                <a:latin typeface="+mn-lt"/>
                <a:ea typeface="+mn-ea"/>
                <a:cs typeface="+mn-cs"/>
              </a:defRPr>
            </a:lvl8pPr>
            <a:lvl9pPr marL="4892406" algn="l" defTabSz="611551" rtl="0" eaLnBrk="1" latinLnBrk="0" hangingPunct="1">
              <a:defRPr sz="2408" kern="1200">
                <a:solidFill>
                  <a:schemeClr val="dk1"/>
                </a:solidFill>
                <a:latin typeface="+mn-lt"/>
                <a:ea typeface="+mn-ea"/>
                <a:cs typeface="+mn-cs"/>
              </a:defRPr>
            </a:lvl9pPr>
          </a:lstStyle>
          <a:p>
            <a:pPr algn="ctr"/>
            <a:r>
              <a:rPr lang="en-US" altLang="zh-TW" sz="1800" dirty="0">
                <a:latin typeface="Times New Roman" panose="02020603050405020304" pitchFamily="18" charset="0"/>
                <a:cs typeface="Times New Roman" panose="02020603050405020304" pitchFamily="18" charset="0"/>
              </a:rPr>
              <a:t>Refinement-Net</a:t>
            </a:r>
            <a:endParaRPr lang="zh-TW" altLang="en-US" sz="1800" dirty="0">
              <a:latin typeface="Times New Roman" panose="02020603050405020304" pitchFamily="18" charset="0"/>
              <a:cs typeface="Times New Roman" panose="02020603050405020304" pitchFamily="18" charset="0"/>
            </a:endParaRPr>
          </a:p>
        </p:txBody>
      </p:sp>
      <p:cxnSp>
        <p:nvCxnSpPr>
          <p:cNvPr id="55" name="直線單箭頭接點 54">
            <a:extLst>
              <a:ext uri="{FF2B5EF4-FFF2-40B4-BE49-F238E27FC236}">
                <a16:creationId xmlns:a16="http://schemas.microsoft.com/office/drawing/2014/main" id="{422784D5-1C3A-490C-9C51-CA3EC7E8EB2D}"/>
              </a:ext>
            </a:extLst>
          </p:cNvPr>
          <p:cNvCxnSpPr>
            <a:cxnSpLocks/>
            <a:stCxn id="33" idx="3"/>
            <a:endCxn id="50" idx="1"/>
          </p:cNvCxnSpPr>
          <p:nvPr/>
        </p:nvCxnSpPr>
        <p:spPr>
          <a:xfrm>
            <a:off x="3430687" y="5221943"/>
            <a:ext cx="175285"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線單箭頭接點 55">
            <a:extLst>
              <a:ext uri="{FF2B5EF4-FFF2-40B4-BE49-F238E27FC236}">
                <a16:creationId xmlns:a16="http://schemas.microsoft.com/office/drawing/2014/main" id="{4F528AD3-B144-4A3F-A8DA-2E86FFAD5D9A}"/>
              </a:ext>
            </a:extLst>
          </p:cNvPr>
          <p:cNvCxnSpPr>
            <a:cxnSpLocks/>
            <a:stCxn id="50" idx="3"/>
            <a:endCxn id="49" idx="1"/>
          </p:cNvCxnSpPr>
          <p:nvPr/>
        </p:nvCxnSpPr>
        <p:spPr>
          <a:xfrm>
            <a:off x="4556948" y="5221943"/>
            <a:ext cx="182862"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單箭頭接點 56">
            <a:extLst>
              <a:ext uri="{FF2B5EF4-FFF2-40B4-BE49-F238E27FC236}">
                <a16:creationId xmlns:a16="http://schemas.microsoft.com/office/drawing/2014/main" id="{E8DD6200-1F8B-4C0E-AC7F-461E8BE3B430}"/>
              </a:ext>
            </a:extLst>
          </p:cNvPr>
          <p:cNvCxnSpPr>
            <a:cxnSpLocks/>
            <a:stCxn id="49" idx="3"/>
            <a:endCxn id="51" idx="1"/>
          </p:cNvCxnSpPr>
          <p:nvPr/>
        </p:nvCxnSpPr>
        <p:spPr>
          <a:xfrm flipV="1">
            <a:off x="6061543" y="5212821"/>
            <a:ext cx="179070" cy="9122"/>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8" name="文字方塊 18">
            <a:extLst>
              <a:ext uri="{FF2B5EF4-FFF2-40B4-BE49-F238E27FC236}">
                <a16:creationId xmlns:a16="http://schemas.microsoft.com/office/drawing/2014/main" id="{CE09C023-F77C-45DD-BFE0-34676839C674}"/>
              </a:ext>
            </a:extLst>
          </p:cNvPr>
          <p:cNvSpPr txBox="1"/>
          <p:nvPr/>
        </p:nvSpPr>
        <p:spPr>
          <a:xfrm>
            <a:off x="4650535" y="4413635"/>
            <a:ext cx="1497600" cy="369332"/>
          </a:xfrm>
          <a:prstGeom prst="rect">
            <a:avLst/>
          </a:prstGeom>
          <a:noFill/>
        </p:spPr>
        <p:txBody>
          <a:bodyPr wrap="square" rtlCol="0">
            <a:no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Inverse CRF</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sp>
        <p:nvSpPr>
          <p:cNvPr id="59" name="文字方塊 58">
            <a:extLst>
              <a:ext uri="{FF2B5EF4-FFF2-40B4-BE49-F238E27FC236}">
                <a16:creationId xmlns:a16="http://schemas.microsoft.com/office/drawing/2014/main" id="{A5F68293-FFF6-4AC8-A94F-57D8A46F1D04}"/>
              </a:ext>
            </a:extLst>
          </p:cNvPr>
          <p:cNvSpPr txBox="1"/>
          <p:nvPr/>
        </p:nvSpPr>
        <p:spPr>
          <a:xfrm>
            <a:off x="551445" y="0"/>
            <a:ext cx="11089511" cy="1077218"/>
          </a:xfrm>
          <a:prstGeom prst="rect">
            <a:avLst/>
          </a:prstGeom>
          <a:noFill/>
        </p:spPr>
        <p:txBody>
          <a:bodyPr wrap="none" rtlCol="0">
            <a:spAutoFit/>
          </a:bodyPr>
          <a:lstStyle/>
          <a:p>
            <a:pPr algn="ctr"/>
            <a:r>
              <a:rPr lang="en-US" altLang="zh-TW" sz="3200" dirty="0">
                <a:solidFill>
                  <a:srgbClr val="002060"/>
                </a:solidFill>
              </a:rPr>
              <a:t>Approach</a:t>
            </a:r>
          </a:p>
          <a:p>
            <a:pPr algn="ctr"/>
            <a:r>
              <a:rPr lang="en-US" altLang="zh-TW" sz="3200" i="1" dirty="0"/>
              <a:t>Learning to reverse</a:t>
            </a:r>
            <a:r>
              <a:rPr lang="en-US" altLang="zh-TW" sz="3200" dirty="0"/>
              <a:t> each step of the LDR</a:t>
            </a:r>
            <a:r>
              <a:rPr lang="zh-TW" altLang="en-US" sz="3200" dirty="0"/>
              <a:t> </a:t>
            </a:r>
            <a:r>
              <a:rPr lang="en-US" altLang="zh-TW" sz="3200" dirty="0"/>
              <a:t>image formation pipeline</a:t>
            </a:r>
            <a:endParaRPr lang="zh-TW" altLang="en-US" sz="3200" dirty="0"/>
          </a:p>
        </p:txBody>
      </p:sp>
      <p:pic>
        <p:nvPicPr>
          <p:cNvPr id="60" name="圖片 4">
            <a:extLst>
              <a:ext uri="{FF2B5EF4-FFF2-40B4-BE49-F238E27FC236}">
                <a16:creationId xmlns:a16="http://schemas.microsoft.com/office/drawing/2014/main" id="{2BB7677E-1A57-8D42-86F3-A289C536B6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3247" y="1113858"/>
            <a:ext cx="1321733" cy="864000"/>
          </a:xfrm>
          <a:prstGeom prst="rect">
            <a:avLst/>
          </a:prstGeom>
          <a:ln w="28575">
            <a:solidFill>
              <a:schemeClr val="tx1"/>
            </a:solidFill>
          </a:ln>
        </p:spPr>
      </p:pic>
      <p:cxnSp>
        <p:nvCxnSpPr>
          <p:cNvPr id="61" name="直線單箭頭接點 5">
            <a:extLst>
              <a:ext uri="{FF2B5EF4-FFF2-40B4-BE49-F238E27FC236}">
                <a16:creationId xmlns:a16="http://schemas.microsoft.com/office/drawing/2014/main" id="{7DECA0E6-6BCD-FA46-AE57-B3595AAFDE54}"/>
              </a:ext>
            </a:extLst>
          </p:cNvPr>
          <p:cNvCxnSpPr/>
          <p:nvPr/>
        </p:nvCxnSpPr>
        <p:spPr>
          <a:xfrm flipH="1">
            <a:off x="1531545" y="1538946"/>
            <a:ext cx="365760" cy="1"/>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62" name="圖片 6">
            <a:extLst>
              <a:ext uri="{FF2B5EF4-FFF2-40B4-BE49-F238E27FC236}">
                <a16:creationId xmlns:a16="http://schemas.microsoft.com/office/drawing/2014/main" id="{C2EA487C-20D6-254D-8194-2F4428C228D3}"/>
              </a:ext>
            </a:extLst>
          </p:cNvPr>
          <p:cNvPicPr>
            <a:picLocks noChangeAspect="1"/>
          </p:cNvPicPr>
          <p:nvPr/>
        </p:nvPicPr>
        <p:blipFill>
          <a:blip r:embed="rId10"/>
          <a:stretch>
            <a:fillRect/>
          </a:stretch>
        </p:blipFill>
        <p:spPr>
          <a:xfrm>
            <a:off x="7292541" y="1068146"/>
            <a:ext cx="952560" cy="941601"/>
          </a:xfrm>
          <a:prstGeom prst="rect">
            <a:avLst/>
          </a:prstGeom>
        </p:spPr>
      </p:pic>
      <p:sp>
        <p:nvSpPr>
          <p:cNvPr id="63" name="文字方塊 58">
            <a:extLst>
              <a:ext uri="{FF2B5EF4-FFF2-40B4-BE49-F238E27FC236}">
                <a16:creationId xmlns:a16="http://schemas.microsoft.com/office/drawing/2014/main" id="{594D6190-D779-164A-800E-EB47CC28AD16}"/>
              </a:ext>
            </a:extLst>
          </p:cNvPr>
          <p:cNvSpPr txBox="1"/>
          <p:nvPr/>
        </p:nvSpPr>
        <p:spPr>
          <a:xfrm>
            <a:off x="719277" y="2001029"/>
            <a:ext cx="671979"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4" name="文字方塊 59">
                <a:extLst>
                  <a:ext uri="{FF2B5EF4-FFF2-40B4-BE49-F238E27FC236}">
                    <a16:creationId xmlns:a16="http://schemas.microsoft.com/office/drawing/2014/main" id="{826E4754-61B3-474B-A1AA-7574415EE532}"/>
                  </a:ext>
                </a:extLst>
              </p:cNvPr>
              <p:cNvSpPr txBox="1"/>
              <p:nvPr/>
            </p:nvSpPr>
            <p:spPr>
              <a:xfrm>
                <a:off x="2065305" y="2159525"/>
                <a:ext cx="1596912" cy="646331"/>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dirty="0">
                    <a:solidFill>
                      <a:schemeClr val="tx1"/>
                    </a:solidFill>
                    <a:latin typeface="Times New Roman" panose="02020603050405020304" pitchFamily="18" charset="0"/>
                    <a:cs typeface="Times New Roman" panose="02020603050405020304" pitchFamily="18" charset="0"/>
                  </a:rPr>
                  <a:t>Quantization</a:t>
                </a:r>
              </a:p>
              <a:p>
                <a:pPr algn="ctr"/>
                <a:r>
                  <a:rPr lang="en-US" altLang="zh-TW" sz="1800" dirty="0">
                    <a:solidFill>
                      <a:schemeClr val="tx1"/>
                    </a:solidFill>
                    <a:latin typeface="Times New Roman" panose="02020603050405020304" pitchFamily="18" charset="0"/>
                    <a:cs typeface="Times New Roman" panose="02020603050405020304" pitchFamily="18" charset="0"/>
                  </a:rPr>
                  <a:t>(32 bit </a:t>
                </a:r>
                <a14:m>
                  <m:oMath xmlns:m="http://schemas.openxmlformats.org/officeDocument/2006/math">
                    <m:r>
                      <a:rPr lang="en-US" altLang="zh-TW" sz="1800" b="0" i="1">
                        <a:solidFill>
                          <a:schemeClr val="tx1"/>
                        </a:solidFill>
                        <a:latin typeface="Cambria Math" charset="0"/>
                        <a:cs typeface="Times New Roman" panose="02020603050405020304" pitchFamily="18" charset="0"/>
                      </a:rPr>
                      <m:t>→</m:t>
                    </m:r>
                  </m:oMath>
                </a14:m>
                <a:r>
                  <a:rPr lang="en-US" altLang="zh-TW" sz="1800" dirty="0">
                    <a:solidFill>
                      <a:schemeClr val="tx1"/>
                    </a:solidFill>
                    <a:latin typeface="Times New Roman" panose="02020603050405020304" pitchFamily="18" charset="0"/>
                    <a:cs typeface="Times New Roman" panose="02020603050405020304" pitchFamily="18" charset="0"/>
                  </a:rPr>
                  <a:t> 8 bit)</a:t>
                </a:r>
                <a:endParaRPr lang="zh-TW" altLang="en-US" sz="18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64" name="文字方塊 59">
                <a:extLst>
                  <a:ext uri="{FF2B5EF4-FFF2-40B4-BE49-F238E27FC236}">
                    <a16:creationId xmlns:a16="http://schemas.microsoft.com/office/drawing/2014/main" id="{826E4754-61B3-474B-A1AA-7574415EE532}"/>
                  </a:ext>
                </a:extLst>
              </p:cNvPr>
              <p:cNvSpPr txBox="1">
                <a:spLocks noRot="1" noChangeAspect="1" noMove="1" noResize="1" noEditPoints="1" noAdjustHandles="1" noChangeArrowheads="1" noChangeShapeType="1" noTextEdit="1"/>
              </p:cNvSpPr>
              <p:nvPr/>
            </p:nvSpPr>
            <p:spPr>
              <a:xfrm>
                <a:off x="2065305" y="2159525"/>
                <a:ext cx="1596912" cy="646331"/>
              </a:xfrm>
              <a:prstGeom prst="rect">
                <a:avLst/>
              </a:prstGeom>
              <a:blipFill>
                <a:blip r:embed="rId13"/>
                <a:stretch>
                  <a:fillRect l="-2381" t="-1923" r="-2381" b="-13462"/>
                </a:stretch>
              </a:blipFill>
            </p:spPr>
            <p:txBody>
              <a:bodyPr/>
              <a:lstStyle/>
              <a:p>
                <a:r>
                  <a:rPr lang="en-US">
                    <a:noFill/>
                  </a:rPr>
                  <a:t> </a:t>
                </a:r>
              </a:p>
            </p:txBody>
          </p:sp>
        </mc:Fallback>
      </mc:AlternateContent>
      <p:sp>
        <p:nvSpPr>
          <p:cNvPr id="65" name="文字方塊 61">
            <a:extLst>
              <a:ext uri="{FF2B5EF4-FFF2-40B4-BE49-F238E27FC236}">
                <a16:creationId xmlns:a16="http://schemas.microsoft.com/office/drawing/2014/main" id="{156F4F28-7353-1648-A9E4-38161E7693D2}"/>
              </a:ext>
            </a:extLst>
          </p:cNvPr>
          <p:cNvSpPr txBox="1"/>
          <p:nvPr/>
        </p:nvSpPr>
        <p:spPr>
          <a:xfrm>
            <a:off x="7072637" y="2001029"/>
            <a:ext cx="1392369"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Linear 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sp>
        <p:nvSpPr>
          <p:cNvPr id="66" name="文字方塊 62">
            <a:extLst>
              <a:ext uri="{FF2B5EF4-FFF2-40B4-BE49-F238E27FC236}">
                <a16:creationId xmlns:a16="http://schemas.microsoft.com/office/drawing/2014/main" id="{963E57D1-360F-3C4D-A22E-47346C5A15D0}"/>
              </a:ext>
            </a:extLst>
          </p:cNvPr>
          <p:cNvSpPr txBox="1"/>
          <p:nvPr/>
        </p:nvSpPr>
        <p:spPr>
          <a:xfrm>
            <a:off x="10787921" y="2001029"/>
            <a:ext cx="697627"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HDR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sp>
        <p:nvSpPr>
          <p:cNvPr id="67" name="文字方塊 64">
            <a:extLst>
              <a:ext uri="{FF2B5EF4-FFF2-40B4-BE49-F238E27FC236}">
                <a16:creationId xmlns:a16="http://schemas.microsoft.com/office/drawing/2014/main" id="{BEF3573C-2F82-DD47-BF22-6E311ED48553}"/>
              </a:ext>
            </a:extLst>
          </p:cNvPr>
          <p:cNvSpPr txBox="1"/>
          <p:nvPr/>
        </p:nvSpPr>
        <p:spPr>
          <a:xfrm>
            <a:off x="8511196" y="2166437"/>
            <a:ext cx="2185834" cy="646331"/>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dirty="0">
                <a:latin typeface="Times New Roman" panose="02020603050405020304" pitchFamily="18" charset="0"/>
                <a:cs typeface="Times New Roman" panose="02020603050405020304" pitchFamily="18" charset="0"/>
              </a:rPr>
              <a:t>Dynamic range clipping</a:t>
            </a:r>
          </a:p>
        </p:txBody>
      </p:sp>
      <p:sp>
        <p:nvSpPr>
          <p:cNvPr id="68" name="文字方塊 60">
            <a:extLst>
              <a:ext uri="{FF2B5EF4-FFF2-40B4-BE49-F238E27FC236}">
                <a16:creationId xmlns:a16="http://schemas.microsoft.com/office/drawing/2014/main" id="{0FBF47C7-BA0A-E64B-9DA8-7F0A00E1DDC5}"/>
              </a:ext>
            </a:extLst>
          </p:cNvPr>
          <p:cNvSpPr txBox="1"/>
          <p:nvPr/>
        </p:nvSpPr>
        <p:spPr>
          <a:xfrm>
            <a:off x="5267552" y="2159525"/>
            <a:ext cx="1919738" cy="646331"/>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dirty="0">
                <a:latin typeface="Times New Roman" panose="02020603050405020304" pitchFamily="18" charset="0"/>
                <a:cs typeface="Times New Roman" panose="02020603050405020304" pitchFamily="18" charset="0"/>
              </a:rPr>
              <a:t>Non-linear mapping</a:t>
            </a:r>
            <a:endParaRPr lang="zh-TW" altLang="en-US" sz="1800" dirty="0">
              <a:latin typeface="Times New Roman" panose="02020603050405020304" pitchFamily="18" charset="0"/>
              <a:cs typeface="Times New Roman" panose="02020603050405020304" pitchFamily="18" charset="0"/>
            </a:endParaRPr>
          </a:p>
        </p:txBody>
      </p:sp>
      <p:sp>
        <p:nvSpPr>
          <p:cNvPr id="69" name="文字方塊 61">
            <a:extLst>
              <a:ext uri="{FF2B5EF4-FFF2-40B4-BE49-F238E27FC236}">
                <a16:creationId xmlns:a16="http://schemas.microsoft.com/office/drawing/2014/main" id="{F86D2076-B5FE-6E4A-832A-AB4EDD0DC624}"/>
              </a:ext>
            </a:extLst>
          </p:cNvPr>
          <p:cNvSpPr txBox="1"/>
          <p:nvPr/>
        </p:nvSpPr>
        <p:spPr>
          <a:xfrm>
            <a:off x="3505730" y="2001029"/>
            <a:ext cx="1789913"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Non-linear 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cxnSp>
        <p:nvCxnSpPr>
          <p:cNvPr id="70" name="直線單箭頭接點 14">
            <a:extLst>
              <a:ext uri="{FF2B5EF4-FFF2-40B4-BE49-F238E27FC236}">
                <a16:creationId xmlns:a16="http://schemas.microsoft.com/office/drawing/2014/main" id="{BFEE2052-2605-CE41-9910-8B386FE93A53}"/>
              </a:ext>
            </a:extLst>
          </p:cNvPr>
          <p:cNvCxnSpPr/>
          <p:nvPr/>
        </p:nvCxnSpPr>
        <p:spPr>
          <a:xfrm flipH="1">
            <a:off x="3555276" y="1538946"/>
            <a:ext cx="365760" cy="1"/>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線單箭頭接點 15">
            <a:extLst>
              <a:ext uri="{FF2B5EF4-FFF2-40B4-BE49-F238E27FC236}">
                <a16:creationId xmlns:a16="http://schemas.microsoft.com/office/drawing/2014/main" id="{9B52DF56-23C3-6347-AC34-864F6B4F8E46}"/>
              </a:ext>
            </a:extLst>
          </p:cNvPr>
          <p:cNvCxnSpPr/>
          <p:nvPr/>
        </p:nvCxnSpPr>
        <p:spPr>
          <a:xfrm flipH="1">
            <a:off x="4875808" y="1538946"/>
            <a:ext cx="365760" cy="1"/>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72" name="直線單箭頭接點 16">
            <a:extLst>
              <a:ext uri="{FF2B5EF4-FFF2-40B4-BE49-F238E27FC236}">
                <a16:creationId xmlns:a16="http://schemas.microsoft.com/office/drawing/2014/main" id="{0AC91697-5097-434B-A0DA-32040A9F656F}"/>
              </a:ext>
            </a:extLst>
          </p:cNvPr>
          <p:cNvCxnSpPr/>
          <p:nvPr/>
        </p:nvCxnSpPr>
        <p:spPr>
          <a:xfrm flipH="1">
            <a:off x="6911759" y="1537396"/>
            <a:ext cx="365760" cy="310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73" name="直線單箭頭接點 17">
            <a:extLst>
              <a:ext uri="{FF2B5EF4-FFF2-40B4-BE49-F238E27FC236}">
                <a16:creationId xmlns:a16="http://schemas.microsoft.com/office/drawing/2014/main" id="{4D0FB1BE-1F00-5146-9DBF-288062452C4D}"/>
              </a:ext>
            </a:extLst>
          </p:cNvPr>
          <p:cNvCxnSpPr/>
          <p:nvPr/>
        </p:nvCxnSpPr>
        <p:spPr>
          <a:xfrm flipH="1">
            <a:off x="8245592" y="1538946"/>
            <a:ext cx="365760"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74" name="直線單箭頭接點 18">
            <a:extLst>
              <a:ext uri="{FF2B5EF4-FFF2-40B4-BE49-F238E27FC236}">
                <a16:creationId xmlns:a16="http://schemas.microsoft.com/office/drawing/2014/main" id="{0C187E65-C6EA-6B4A-AC02-7B4BBF304013}"/>
              </a:ext>
            </a:extLst>
          </p:cNvPr>
          <p:cNvCxnSpPr/>
          <p:nvPr/>
        </p:nvCxnSpPr>
        <p:spPr>
          <a:xfrm flipH="1">
            <a:off x="10299017" y="1538946"/>
            <a:ext cx="365760"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75" name="圖片 19">
            <a:extLst>
              <a:ext uri="{FF2B5EF4-FFF2-40B4-BE49-F238E27FC236}">
                <a16:creationId xmlns:a16="http://schemas.microsoft.com/office/drawing/2014/main" id="{080B6214-1110-0949-9AD6-0592034083F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02895" y="1106946"/>
            <a:ext cx="1321733" cy="864000"/>
          </a:xfrm>
          <a:prstGeom prst="rect">
            <a:avLst/>
          </a:prstGeom>
          <a:ln w="28575">
            <a:solidFill>
              <a:schemeClr val="tx1"/>
            </a:solidFill>
          </a:ln>
        </p:spPr>
      </p:pic>
      <p:pic>
        <p:nvPicPr>
          <p:cNvPr id="76" name="圖片 20">
            <a:extLst>
              <a:ext uri="{FF2B5EF4-FFF2-40B4-BE49-F238E27FC236}">
                <a16:creationId xmlns:a16="http://schemas.microsoft.com/office/drawing/2014/main" id="{A06A8363-9B34-E343-AF61-ADB5F1B2A86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566555" y="1106946"/>
            <a:ext cx="1321733" cy="864000"/>
          </a:xfrm>
          <a:prstGeom prst="rect">
            <a:avLst/>
          </a:prstGeom>
          <a:ln w="28575">
            <a:solidFill>
              <a:schemeClr val="tx1"/>
            </a:solidFill>
          </a:ln>
        </p:spPr>
      </p:pic>
      <p:pic>
        <p:nvPicPr>
          <p:cNvPr id="77" name="圖片 21">
            <a:extLst>
              <a:ext uri="{FF2B5EF4-FFF2-40B4-BE49-F238E27FC236}">
                <a16:creationId xmlns:a16="http://schemas.microsoft.com/office/drawing/2014/main" id="{7F4B1097-294B-1A4E-8302-723033854A21}"/>
              </a:ext>
            </a:extLst>
          </p:cNvPr>
          <p:cNvPicPr>
            <a:picLocks/>
          </p:cNvPicPr>
          <p:nvPr/>
        </p:nvPicPr>
        <p:blipFill>
          <a:blip r:embed="rId16">
            <a:extLst>
              <a:ext uri="{28A0092B-C50C-407E-A947-70E740481C1C}">
                <a14:useLocalDpi xmlns:a14="http://schemas.microsoft.com/office/drawing/2010/main" val="0"/>
              </a:ext>
            </a:extLst>
          </a:blip>
          <a:stretch>
            <a:fillRect/>
          </a:stretch>
        </p:blipFill>
        <p:spPr>
          <a:xfrm>
            <a:off x="3925198" y="1067115"/>
            <a:ext cx="950976" cy="943661"/>
          </a:xfrm>
          <a:prstGeom prst="rect">
            <a:avLst/>
          </a:prstGeom>
        </p:spPr>
      </p:pic>
      <p:pic>
        <p:nvPicPr>
          <p:cNvPr id="78" name="圖片 22">
            <a:extLst>
              <a:ext uri="{FF2B5EF4-FFF2-40B4-BE49-F238E27FC236}">
                <a16:creationId xmlns:a16="http://schemas.microsoft.com/office/drawing/2014/main" id="{DFCE6963-944A-B74B-8674-8F342D84E22D}"/>
              </a:ext>
            </a:extLst>
          </p:cNvPr>
          <p:cNvPicPr>
            <a:picLocks noChangeAspect="1"/>
          </p:cNvPicPr>
          <p:nvPr/>
        </p:nvPicPr>
        <p:blipFill>
          <a:blip r:embed="rId3"/>
          <a:stretch>
            <a:fillRect/>
          </a:stretch>
        </p:blipFill>
        <p:spPr>
          <a:xfrm>
            <a:off x="10660455" y="1064045"/>
            <a:ext cx="952560" cy="941601"/>
          </a:xfrm>
          <a:prstGeom prst="rect">
            <a:avLst/>
          </a:prstGeom>
        </p:spPr>
      </p:pic>
      <p:pic>
        <p:nvPicPr>
          <p:cNvPr id="79" name="圖片 23">
            <a:extLst>
              <a:ext uri="{FF2B5EF4-FFF2-40B4-BE49-F238E27FC236}">
                <a16:creationId xmlns:a16="http://schemas.microsoft.com/office/drawing/2014/main" id="{BA88DCDF-806C-054F-893E-358BEC4CC6B1}"/>
              </a:ext>
            </a:extLst>
          </p:cNvPr>
          <p:cNvPicPr>
            <a:picLocks noChangeAspect="1"/>
          </p:cNvPicPr>
          <p:nvPr/>
        </p:nvPicPr>
        <p:blipFill>
          <a:blip r:embed="rId4"/>
          <a:stretch>
            <a:fillRect/>
          </a:stretch>
        </p:blipFill>
        <p:spPr>
          <a:xfrm>
            <a:off x="578985" y="1064045"/>
            <a:ext cx="952560" cy="941601"/>
          </a:xfrm>
          <a:prstGeom prst="rect">
            <a:avLst/>
          </a:prstGeom>
        </p:spPr>
      </p:pic>
      <p:sp>
        <p:nvSpPr>
          <p:cNvPr id="80" name="TextBox 1">
            <a:extLst>
              <a:ext uri="{FF2B5EF4-FFF2-40B4-BE49-F238E27FC236}">
                <a16:creationId xmlns:a16="http://schemas.microsoft.com/office/drawing/2014/main" id="{8C247A0B-9C48-B847-9073-7F6E60A0B762}"/>
              </a:ext>
            </a:extLst>
          </p:cNvPr>
          <p:cNvSpPr txBox="1"/>
          <p:nvPr/>
        </p:nvSpPr>
        <p:spPr>
          <a:xfrm>
            <a:off x="9165201" y="1943623"/>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irradiance</a:t>
            </a:r>
          </a:p>
        </p:txBody>
      </p:sp>
      <p:sp>
        <p:nvSpPr>
          <p:cNvPr id="81" name="TextBox 22">
            <a:extLst>
              <a:ext uri="{FF2B5EF4-FFF2-40B4-BE49-F238E27FC236}">
                <a16:creationId xmlns:a16="http://schemas.microsoft.com/office/drawing/2014/main" id="{4B82C997-360E-A740-86FB-D8BEE8E6CA12}"/>
              </a:ext>
            </a:extLst>
          </p:cNvPr>
          <p:cNvSpPr txBox="1"/>
          <p:nvPr/>
        </p:nvSpPr>
        <p:spPr>
          <a:xfrm rot="5400000">
            <a:off x="8350701" y="1407358"/>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irradiance</a:t>
            </a:r>
          </a:p>
        </p:txBody>
      </p:sp>
      <p:sp>
        <p:nvSpPr>
          <p:cNvPr id="82" name="TextBox 23">
            <a:extLst>
              <a:ext uri="{FF2B5EF4-FFF2-40B4-BE49-F238E27FC236}">
                <a16:creationId xmlns:a16="http://schemas.microsoft.com/office/drawing/2014/main" id="{DDD0E067-D4F3-6542-9D0A-A21BB43CAF41}"/>
              </a:ext>
            </a:extLst>
          </p:cNvPr>
          <p:cNvSpPr txBox="1"/>
          <p:nvPr/>
        </p:nvSpPr>
        <p:spPr>
          <a:xfrm>
            <a:off x="5788509" y="1936711"/>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irradiance</a:t>
            </a:r>
          </a:p>
        </p:txBody>
      </p:sp>
      <p:sp>
        <p:nvSpPr>
          <p:cNvPr id="83" name="TextBox 24">
            <a:extLst>
              <a:ext uri="{FF2B5EF4-FFF2-40B4-BE49-F238E27FC236}">
                <a16:creationId xmlns:a16="http://schemas.microsoft.com/office/drawing/2014/main" id="{6C708413-BFAB-5545-9743-A8C91E7A4D7D}"/>
              </a:ext>
            </a:extLst>
          </p:cNvPr>
          <p:cNvSpPr txBox="1"/>
          <p:nvPr/>
        </p:nvSpPr>
        <p:spPr>
          <a:xfrm rot="5400000">
            <a:off x="4972994" y="1400446"/>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intensity</a:t>
            </a:r>
          </a:p>
        </p:txBody>
      </p:sp>
      <p:sp>
        <p:nvSpPr>
          <p:cNvPr id="84" name="TextBox 25">
            <a:extLst>
              <a:ext uri="{FF2B5EF4-FFF2-40B4-BE49-F238E27FC236}">
                <a16:creationId xmlns:a16="http://schemas.microsoft.com/office/drawing/2014/main" id="{30F4163C-708F-4649-87D8-AF76AC7FF224}"/>
              </a:ext>
            </a:extLst>
          </p:cNvPr>
          <p:cNvSpPr txBox="1"/>
          <p:nvPr/>
        </p:nvSpPr>
        <p:spPr>
          <a:xfrm>
            <a:off x="2424849" y="1936711"/>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intensity</a:t>
            </a:r>
          </a:p>
        </p:txBody>
      </p:sp>
      <p:sp>
        <p:nvSpPr>
          <p:cNvPr id="85" name="TextBox 26">
            <a:extLst>
              <a:ext uri="{FF2B5EF4-FFF2-40B4-BE49-F238E27FC236}">
                <a16:creationId xmlns:a16="http://schemas.microsoft.com/office/drawing/2014/main" id="{94440DA9-CE33-754E-87C6-E236133206F8}"/>
              </a:ext>
            </a:extLst>
          </p:cNvPr>
          <p:cNvSpPr txBox="1"/>
          <p:nvPr/>
        </p:nvSpPr>
        <p:spPr>
          <a:xfrm rot="5400000">
            <a:off x="1619111" y="1400446"/>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intensity</a:t>
            </a:r>
          </a:p>
        </p:txBody>
      </p:sp>
      <p:sp>
        <p:nvSpPr>
          <p:cNvPr id="86" name="矩形 85">
            <a:extLst>
              <a:ext uri="{FF2B5EF4-FFF2-40B4-BE49-F238E27FC236}">
                <a16:creationId xmlns:a16="http://schemas.microsoft.com/office/drawing/2014/main" id="{F930EF24-E0A6-4AC8-9263-786201BCE869}"/>
              </a:ext>
            </a:extLst>
          </p:cNvPr>
          <p:cNvSpPr/>
          <p:nvPr/>
        </p:nvSpPr>
        <p:spPr>
          <a:xfrm>
            <a:off x="4856815" y="6160974"/>
            <a:ext cx="2478371" cy="584775"/>
          </a:xfrm>
          <a:prstGeom prst="rect">
            <a:avLst/>
          </a:prstGeom>
        </p:spPr>
        <p:txBody>
          <a:bodyPr wrap="none">
            <a:spAutoFit/>
          </a:bodyPr>
          <a:lstStyle/>
          <a:p>
            <a:r>
              <a:rPr lang="zh-TW" altLang="en-US" sz="3200" dirty="0"/>
              <a:t>Our approach</a:t>
            </a:r>
          </a:p>
        </p:txBody>
      </p:sp>
    </p:spTree>
    <p:extLst>
      <p:ext uri="{BB962C8B-B14F-4D97-AF65-F5344CB8AC3E}">
        <p14:creationId xmlns:p14="http://schemas.microsoft.com/office/powerpoint/2010/main" val="41388874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直線單箭頭接點 30">
            <a:extLst>
              <a:ext uri="{FF2B5EF4-FFF2-40B4-BE49-F238E27FC236}">
                <a16:creationId xmlns:a16="http://schemas.microsoft.com/office/drawing/2014/main" id="{CE679241-6297-4F1A-92E6-6FDE227172AE}"/>
              </a:ext>
            </a:extLst>
          </p:cNvPr>
          <p:cNvCxnSpPr>
            <a:cxnSpLocks/>
            <a:stCxn id="45" idx="3"/>
            <a:endCxn id="33" idx="1"/>
          </p:cNvCxnSpPr>
          <p:nvPr/>
        </p:nvCxnSpPr>
        <p:spPr>
          <a:xfrm flipV="1">
            <a:off x="1531545" y="5221943"/>
            <a:ext cx="171142" cy="1"/>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2" name="矩形 31">
            <a:extLst>
              <a:ext uri="{FF2B5EF4-FFF2-40B4-BE49-F238E27FC236}">
                <a16:creationId xmlns:a16="http://schemas.microsoft.com/office/drawing/2014/main" id="{029DFEA1-1F79-4C63-8782-B45D7686D9BD}"/>
              </a:ext>
            </a:extLst>
          </p:cNvPr>
          <p:cNvSpPr/>
          <p:nvPr/>
        </p:nvSpPr>
        <p:spPr>
          <a:xfrm>
            <a:off x="4639456" y="3511610"/>
            <a:ext cx="1526400" cy="73152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611551" rtl="0" eaLnBrk="1" latinLnBrk="0" hangingPunct="1">
              <a:defRPr sz="2408" kern="1200">
                <a:solidFill>
                  <a:schemeClr val="dk1"/>
                </a:solidFill>
                <a:latin typeface="+mn-lt"/>
                <a:ea typeface="+mn-ea"/>
                <a:cs typeface="+mn-cs"/>
              </a:defRPr>
            </a:lvl1pPr>
            <a:lvl2pPr marL="611551" algn="l" defTabSz="611551" rtl="0" eaLnBrk="1" latinLnBrk="0" hangingPunct="1">
              <a:defRPr sz="2408" kern="1200">
                <a:solidFill>
                  <a:schemeClr val="dk1"/>
                </a:solidFill>
                <a:latin typeface="+mn-lt"/>
                <a:ea typeface="+mn-ea"/>
                <a:cs typeface="+mn-cs"/>
              </a:defRPr>
            </a:lvl2pPr>
            <a:lvl3pPr marL="1223101" algn="l" defTabSz="611551" rtl="0" eaLnBrk="1" latinLnBrk="0" hangingPunct="1">
              <a:defRPr sz="2408" kern="1200">
                <a:solidFill>
                  <a:schemeClr val="dk1"/>
                </a:solidFill>
                <a:latin typeface="+mn-lt"/>
                <a:ea typeface="+mn-ea"/>
                <a:cs typeface="+mn-cs"/>
              </a:defRPr>
            </a:lvl3pPr>
            <a:lvl4pPr marL="1834652" algn="l" defTabSz="611551" rtl="0" eaLnBrk="1" latinLnBrk="0" hangingPunct="1">
              <a:defRPr sz="2408" kern="1200">
                <a:solidFill>
                  <a:schemeClr val="dk1"/>
                </a:solidFill>
                <a:latin typeface="+mn-lt"/>
                <a:ea typeface="+mn-ea"/>
                <a:cs typeface="+mn-cs"/>
              </a:defRPr>
            </a:lvl4pPr>
            <a:lvl5pPr marL="2446203" algn="l" defTabSz="611551" rtl="0" eaLnBrk="1" latinLnBrk="0" hangingPunct="1">
              <a:defRPr sz="2408" kern="1200">
                <a:solidFill>
                  <a:schemeClr val="dk1"/>
                </a:solidFill>
                <a:latin typeface="+mn-lt"/>
                <a:ea typeface="+mn-ea"/>
                <a:cs typeface="+mn-cs"/>
              </a:defRPr>
            </a:lvl5pPr>
            <a:lvl6pPr marL="3057754" algn="l" defTabSz="611551" rtl="0" eaLnBrk="1" latinLnBrk="0" hangingPunct="1">
              <a:defRPr sz="2408" kern="1200">
                <a:solidFill>
                  <a:schemeClr val="dk1"/>
                </a:solidFill>
                <a:latin typeface="+mn-lt"/>
                <a:ea typeface="+mn-ea"/>
                <a:cs typeface="+mn-cs"/>
              </a:defRPr>
            </a:lvl6pPr>
            <a:lvl7pPr marL="3669304" algn="l" defTabSz="611551" rtl="0" eaLnBrk="1" latinLnBrk="0" hangingPunct="1">
              <a:defRPr sz="2408" kern="1200">
                <a:solidFill>
                  <a:schemeClr val="dk1"/>
                </a:solidFill>
                <a:latin typeface="+mn-lt"/>
                <a:ea typeface="+mn-ea"/>
                <a:cs typeface="+mn-cs"/>
              </a:defRPr>
            </a:lvl7pPr>
            <a:lvl8pPr marL="4280855" algn="l" defTabSz="611551" rtl="0" eaLnBrk="1" latinLnBrk="0" hangingPunct="1">
              <a:defRPr sz="2408" kern="1200">
                <a:solidFill>
                  <a:schemeClr val="dk1"/>
                </a:solidFill>
                <a:latin typeface="+mn-lt"/>
                <a:ea typeface="+mn-ea"/>
                <a:cs typeface="+mn-cs"/>
              </a:defRPr>
            </a:lvl8pPr>
            <a:lvl9pPr marL="4892406" algn="l" defTabSz="611551" rtl="0" eaLnBrk="1" latinLnBrk="0" hangingPunct="1">
              <a:defRPr sz="2408" kern="1200">
                <a:solidFill>
                  <a:schemeClr val="dk1"/>
                </a:solidFill>
                <a:latin typeface="+mn-lt"/>
                <a:ea typeface="+mn-ea"/>
                <a:cs typeface="+mn-cs"/>
              </a:defRPr>
            </a:lvl9pPr>
          </a:lstStyle>
          <a:p>
            <a:pPr algn="ctr"/>
            <a:r>
              <a:rPr lang="en-US" altLang="zh-TW" sz="1800" dirty="0">
                <a:latin typeface="Times New Roman" panose="02020603050405020304" pitchFamily="18" charset="0"/>
                <a:cs typeface="Times New Roman" panose="02020603050405020304" pitchFamily="18" charset="0"/>
              </a:rPr>
              <a:t>Linearization-Net</a:t>
            </a:r>
            <a:endParaRPr lang="zh-TW" altLang="en-US" sz="1800" dirty="0">
              <a:latin typeface="Times New Roman" panose="02020603050405020304" pitchFamily="18" charset="0"/>
              <a:cs typeface="Times New Roman" panose="02020603050405020304" pitchFamily="18" charset="0"/>
            </a:endParaRPr>
          </a:p>
        </p:txBody>
      </p:sp>
      <p:sp>
        <p:nvSpPr>
          <p:cNvPr id="33" name="矩形 32">
            <a:extLst>
              <a:ext uri="{FF2B5EF4-FFF2-40B4-BE49-F238E27FC236}">
                <a16:creationId xmlns:a16="http://schemas.microsoft.com/office/drawing/2014/main" id="{42243BE9-0001-463E-8E2B-5FFAD941BEE6}"/>
              </a:ext>
            </a:extLst>
          </p:cNvPr>
          <p:cNvSpPr/>
          <p:nvPr/>
        </p:nvSpPr>
        <p:spPr>
          <a:xfrm>
            <a:off x="1702687" y="4856183"/>
            <a:ext cx="1728000" cy="73152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611551" rtl="0" eaLnBrk="1" latinLnBrk="0" hangingPunct="1">
              <a:defRPr sz="2408" kern="1200">
                <a:solidFill>
                  <a:schemeClr val="dk1"/>
                </a:solidFill>
                <a:latin typeface="+mn-lt"/>
                <a:ea typeface="+mn-ea"/>
                <a:cs typeface="+mn-cs"/>
              </a:defRPr>
            </a:lvl1pPr>
            <a:lvl2pPr marL="611551" algn="l" defTabSz="611551" rtl="0" eaLnBrk="1" latinLnBrk="0" hangingPunct="1">
              <a:defRPr sz="2408" kern="1200">
                <a:solidFill>
                  <a:schemeClr val="dk1"/>
                </a:solidFill>
                <a:latin typeface="+mn-lt"/>
                <a:ea typeface="+mn-ea"/>
                <a:cs typeface="+mn-cs"/>
              </a:defRPr>
            </a:lvl2pPr>
            <a:lvl3pPr marL="1223101" algn="l" defTabSz="611551" rtl="0" eaLnBrk="1" latinLnBrk="0" hangingPunct="1">
              <a:defRPr sz="2408" kern="1200">
                <a:solidFill>
                  <a:schemeClr val="dk1"/>
                </a:solidFill>
                <a:latin typeface="+mn-lt"/>
                <a:ea typeface="+mn-ea"/>
                <a:cs typeface="+mn-cs"/>
              </a:defRPr>
            </a:lvl3pPr>
            <a:lvl4pPr marL="1834652" algn="l" defTabSz="611551" rtl="0" eaLnBrk="1" latinLnBrk="0" hangingPunct="1">
              <a:defRPr sz="2408" kern="1200">
                <a:solidFill>
                  <a:schemeClr val="dk1"/>
                </a:solidFill>
                <a:latin typeface="+mn-lt"/>
                <a:ea typeface="+mn-ea"/>
                <a:cs typeface="+mn-cs"/>
              </a:defRPr>
            </a:lvl4pPr>
            <a:lvl5pPr marL="2446203" algn="l" defTabSz="611551" rtl="0" eaLnBrk="1" latinLnBrk="0" hangingPunct="1">
              <a:defRPr sz="2408" kern="1200">
                <a:solidFill>
                  <a:schemeClr val="dk1"/>
                </a:solidFill>
                <a:latin typeface="+mn-lt"/>
                <a:ea typeface="+mn-ea"/>
                <a:cs typeface="+mn-cs"/>
              </a:defRPr>
            </a:lvl5pPr>
            <a:lvl6pPr marL="3057754" algn="l" defTabSz="611551" rtl="0" eaLnBrk="1" latinLnBrk="0" hangingPunct="1">
              <a:defRPr sz="2408" kern="1200">
                <a:solidFill>
                  <a:schemeClr val="dk1"/>
                </a:solidFill>
                <a:latin typeface="+mn-lt"/>
                <a:ea typeface="+mn-ea"/>
                <a:cs typeface="+mn-cs"/>
              </a:defRPr>
            </a:lvl6pPr>
            <a:lvl7pPr marL="3669304" algn="l" defTabSz="611551" rtl="0" eaLnBrk="1" latinLnBrk="0" hangingPunct="1">
              <a:defRPr sz="2408" kern="1200">
                <a:solidFill>
                  <a:schemeClr val="dk1"/>
                </a:solidFill>
                <a:latin typeface="+mn-lt"/>
                <a:ea typeface="+mn-ea"/>
                <a:cs typeface="+mn-cs"/>
              </a:defRPr>
            </a:lvl7pPr>
            <a:lvl8pPr marL="4280855" algn="l" defTabSz="611551" rtl="0" eaLnBrk="1" latinLnBrk="0" hangingPunct="1">
              <a:defRPr sz="2408" kern="1200">
                <a:solidFill>
                  <a:schemeClr val="dk1"/>
                </a:solidFill>
                <a:latin typeface="+mn-lt"/>
                <a:ea typeface="+mn-ea"/>
                <a:cs typeface="+mn-cs"/>
              </a:defRPr>
            </a:lvl8pPr>
            <a:lvl9pPr marL="4892406" algn="l" defTabSz="611551" rtl="0" eaLnBrk="1" latinLnBrk="0" hangingPunct="1">
              <a:defRPr sz="2408" kern="1200">
                <a:solidFill>
                  <a:schemeClr val="dk1"/>
                </a:solidFill>
                <a:latin typeface="+mn-lt"/>
                <a:ea typeface="+mn-ea"/>
                <a:cs typeface="+mn-cs"/>
              </a:defRPr>
            </a:lvl9pPr>
          </a:lstStyle>
          <a:p>
            <a:pPr algn="ctr"/>
            <a:r>
              <a:rPr lang="en-US" altLang="zh-TW" sz="1800" dirty="0">
                <a:solidFill>
                  <a:schemeClr val="tx1"/>
                </a:solidFill>
                <a:latin typeface="Times New Roman" panose="02020603050405020304" pitchFamily="18" charset="0"/>
                <a:cs typeface="Times New Roman" panose="02020603050405020304" pitchFamily="18" charset="0"/>
              </a:rPr>
              <a:t>Dequantization-Net</a:t>
            </a:r>
            <a:endParaRPr lang="zh-TW" altLang="en-US" sz="1800" dirty="0">
              <a:solidFill>
                <a:schemeClr val="tx1"/>
              </a:solidFill>
              <a:latin typeface="Times New Roman" panose="02020603050405020304" pitchFamily="18" charset="0"/>
              <a:cs typeface="Times New Roman" panose="02020603050405020304" pitchFamily="18" charset="0"/>
            </a:endParaRPr>
          </a:p>
        </p:txBody>
      </p:sp>
      <p:sp>
        <p:nvSpPr>
          <p:cNvPr id="34" name="矩形 33">
            <a:extLst>
              <a:ext uri="{FF2B5EF4-FFF2-40B4-BE49-F238E27FC236}">
                <a16:creationId xmlns:a16="http://schemas.microsoft.com/office/drawing/2014/main" id="{A894B692-47AE-42DA-9B04-193F89CE389B}"/>
              </a:ext>
            </a:extLst>
          </p:cNvPr>
          <p:cNvSpPr/>
          <p:nvPr/>
        </p:nvSpPr>
        <p:spPr>
          <a:xfrm>
            <a:off x="7368678" y="4847061"/>
            <a:ext cx="1555200" cy="73152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611551" rtl="0" eaLnBrk="1" latinLnBrk="0" hangingPunct="1">
              <a:defRPr sz="2408" kern="1200">
                <a:solidFill>
                  <a:schemeClr val="dk1"/>
                </a:solidFill>
                <a:latin typeface="+mn-lt"/>
                <a:ea typeface="+mn-ea"/>
                <a:cs typeface="+mn-cs"/>
              </a:defRPr>
            </a:lvl1pPr>
            <a:lvl2pPr marL="611551" algn="l" defTabSz="611551" rtl="0" eaLnBrk="1" latinLnBrk="0" hangingPunct="1">
              <a:defRPr sz="2408" kern="1200">
                <a:solidFill>
                  <a:schemeClr val="dk1"/>
                </a:solidFill>
                <a:latin typeface="+mn-lt"/>
                <a:ea typeface="+mn-ea"/>
                <a:cs typeface="+mn-cs"/>
              </a:defRPr>
            </a:lvl2pPr>
            <a:lvl3pPr marL="1223101" algn="l" defTabSz="611551" rtl="0" eaLnBrk="1" latinLnBrk="0" hangingPunct="1">
              <a:defRPr sz="2408" kern="1200">
                <a:solidFill>
                  <a:schemeClr val="dk1"/>
                </a:solidFill>
                <a:latin typeface="+mn-lt"/>
                <a:ea typeface="+mn-ea"/>
                <a:cs typeface="+mn-cs"/>
              </a:defRPr>
            </a:lvl3pPr>
            <a:lvl4pPr marL="1834652" algn="l" defTabSz="611551" rtl="0" eaLnBrk="1" latinLnBrk="0" hangingPunct="1">
              <a:defRPr sz="2408" kern="1200">
                <a:solidFill>
                  <a:schemeClr val="dk1"/>
                </a:solidFill>
                <a:latin typeface="+mn-lt"/>
                <a:ea typeface="+mn-ea"/>
                <a:cs typeface="+mn-cs"/>
              </a:defRPr>
            </a:lvl4pPr>
            <a:lvl5pPr marL="2446203" algn="l" defTabSz="611551" rtl="0" eaLnBrk="1" latinLnBrk="0" hangingPunct="1">
              <a:defRPr sz="2408" kern="1200">
                <a:solidFill>
                  <a:schemeClr val="dk1"/>
                </a:solidFill>
                <a:latin typeface="+mn-lt"/>
                <a:ea typeface="+mn-ea"/>
                <a:cs typeface="+mn-cs"/>
              </a:defRPr>
            </a:lvl5pPr>
            <a:lvl6pPr marL="3057754" algn="l" defTabSz="611551" rtl="0" eaLnBrk="1" latinLnBrk="0" hangingPunct="1">
              <a:defRPr sz="2408" kern="1200">
                <a:solidFill>
                  <a:schemeClr val="dk1"/>
                </a:solidFill>
                <a:latin typeface="+mn-lt"/>
                <a:ea typeface="+mn-ea"/>
                <a:cs typeface="+mn-cs"/>
              </a:defRPr>
            </a:lvl6pPr>
            <a:lvl7pPr marL="3669304" algn="l" defTabSz="611551" rtl="0" eaLnBrk="1" latinLnBrk="0" hangingPunct="1">
              <a:defRPr sz="2408" kern="1200">
                <a:solidFill>
                  <a:schemeClr val="dk1"/>
                </a:solidFill>
                <a:latin typeface="+mn-lt"/>
                <a:ea typeface="+mn-ea"/>
                <a:cs typeface="+mn-cs"/>
              </a:defRPr>
            </a:lvl7pPr>
            <a:lvl8pPr marL="4280855" algn="l" defTabSz="611551" rtl="0" eaLnBrk="1" latinLnBrk="0" hangingPunct="1">
              <a:defRPr sz="2408" kern="1200">
                <a:solidFill>
                  <a:schemeClr val="dk1"/>
                </a:solidFill>
                <a:latin typeface="+mn-lt"/>
                <a:ea typeface="+mn-ea"/>
                <a:cs typeface="+mn-cs"/>
              </a:defRPr>
            </a:lvl8pPr>
            <a:lvl9pPr marL="4892406" algn="l" defTabSz="611551" rtl="0" eaLnBrk="1" latinLnBrk="0" hangingPunct="1">
              <a:defRPr sz="2408" kern="1200">
                <a:solidFill>
                  <a:schemeClr val="dk1"/>
                </a:solidFill>
                <a:latin typeface="+mn-lt"/>
                <a:ea typeface="+mn-ea"/>
                <a:cs typeface="+mn-cs"/>
              </a:defRPr>
            </a:lvl9pPr>
          </a:lstStyle>
          <a:p>
            <a:pPr algn="ctr"/>
            <a:r>
              <a:rPr lang="en-US" altLang="zh-TW" sz="1800" dirty="0">
                <a:latin typeface="Times New Roman" panose="02020603050405020304" pitchFamily="18" charset="0"/>
                <a:cs typeface="Times New Roman" panose="02020603050405020304" pitchFamily="18" charset="0"/>
              </a:rPr>
              <a:t>Hallucination-Net</a:t>
            </a:r>
            <a:endParaRPr lang="zh-TW" altLang="en-US" sz="1800" dirty="0">
              <a:latin typeface="Times New Roman" panose="02020603050405020304" pitchFamily="18" charset="0"/>
              <a:cs typeface="Times New Roman" panose="02020603050405020304" pitchFamily="18" charset="0"/>
            </a:endParaRPr>
          </a:p>
        </p:txBody>
      </p:sp>
      <p:sp>
        <p:nvSpPr>
          <p:cNvPr id="35" name="文字方塊 15">
            <a:extLst>
              <a:ext uri="{FF2B5EF4-FFF2-40B4-BE49-F238E27FC236}">
                <a16:creationId xmlns:a16="http://schemas.microsoft.com/office/drawing/2014/main" id="{63E1BECF-0742-4299-A558-8E655FDE7D6D}"/>
              </a:ext>
            </a:extLst>
          </p:cNvPr>
          <p:cNvSpPr txBox="1"/>
          <p:nvPr/>
        </p:nvSpPr>
        <p:spPr>
          <a:xfrm>
            <a:off x="8671787" y="3706676"/>
            <a:ext cx="1535420" cy="646331"/>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Over-exposed</a:t>
            </a:r>
          </a:p>
          <a:p>
            <a:pPr algn="ctr"/>
            <a:r>
              <a:rPr lang="en-US" altLang="zh-TW" sz="1800" b="1" dirty="0">
                <a:solidFill>
                  <a:srgbClr val="002060"/>
                </a:solidFill>
                <a:latin typeface="Times New Roman" panose="02020603050405020304" pitchFamily="18" charset="0"/>
                <a:cs typeface="Times New Roman" panose="02020603050405020304" pitchFamily="18" charset="0"/>
              </a:rPr>
              <a:t>mask</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cxnSp>
        <p:nvCxnSpPr>
          <p:cNvPr id="36" name="直線單箭頭接點 35">
            <a:extLst>
              <a:ext uri="{FF2B5EF4-FFF2-40B4-BE49-F238E27FC236}">
                <a16:creationId xmlns:a16="http://schemas.microsoft.com/office/drawing/2014/main" id="{CE679241-6297-4F1A-92E6-6FDE227172AE}"/>
              </a:ext>
            </a:extLst>
          </p:cNvPr>
          <p:cNvCxnSpPr>
            <a:cxnSpLocks/>
          </p:cNvCxnSpPr>
          <p:nvPr/>
        </p:nvCxnSpPr>
        <p:spPr>
          <a:xfrm>
            <a:off x="3718613" y="5212821"/>
            <a:ext cx="416966"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單箭頭接點 36">
            <a:extLst>
              <a:ext uri="{FF2B5EF4-FFF2-40B4-BE49-F238E27FC236}">
                <a16:creationId xmlns:a16="http://schemas.microsoft.com/office/drawing/2014/main" id="{CE679241-6297-4F1A-92E6-6FDE227172AE}"/>
              </a:ext>
            </a:extLst>
          </p:cNvPr>
          <p:cNvCxnSpPr>
            <a:cxnSpLocks/>
          </p:cNvCxnSpPr>
          <p:nvPr/>
        </p:nvCxnSpPr>
        <p:spPr>
          <a:xfrm>
            <a:off x="5093196" y="5212821"/>
            <a:ext cx="416966" cy="1"/>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線單箭頭接點 37">
            <a:extLst>
              <a:ext uri="{FF2B5EF4-FFF2-40B4-BE49-F238E27FC236}">
                <a16:creationId xmlns:a16="http://schemas.microsoft.com/office/drawing/2014/main" id="{CE679241-6297-4F1A-92E6-6FDE227172AE}"/>
              </a:ext>
            </a:extLst>
          </p:cNvPr>
          <p:cNvCxnSpPr>
            <a:cxnSpLocks/>
            <a:stCxn id="51" idx="3"/>
            <a:endCxn id="34" idx="1"/>
          </p:cNvCxnSpPr>
          <p:nvPr/>
        </p:nvCxnSpPr>
        <p:spPr>
          <a:xfrm>
            <a:off x="7191588" y="5212821"/>
            <a:ext cx="177090"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單箭頭接點 38">
            <a:extLst>
              <a:ext uri="{FF2B5EF4-FFF2-40B4-BE49-F238E27FC236}">
                <a16:creationId xmlns:a16="http://schemas.microsoft.com/office/drawing/2014/main" id="{CE679241-6297-4F1A-92E6-6FDE227172AE}"/>
              </a:ext>
            </a:extLst>
          </p:cNvPr>
          <p:cNvCxnSpPr>
            <a:cxnSpLocks/>
            <a:stCxn id="34" idx="3"/>
            <a:endCxn id="54" idx="1"/>
          </p:cNvCxnSpPr>
          <p:nvPr/>
        </p:nvCxnSpPr>
        <p:spPr>
          <a:xfrm>
            <a:off x="8923878" y="5212821"/>
            <a:ext cx="177090"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單箭頭接點 39">
            <a:extLst>
              <a:ext uri="{FF2B5EF4-FFF2-40B4-BE49-F238E27FC236}">
                <a16:creationId xmlns:a16="http://schemas.microsoft.com/office/drawing/2014/main" id="{CE679241-6297-4F1A-92E6-6FDE227172AE}"/>
              </a:ext>
            </a:extLst>
          </p:cNvPr>
          <p:cNvCxnSpPr>
            <a:cxnSpLocks/>
            <a:stCxn id="54" idx="3"/>
          </p:cNvCxnSpPr>
          <p:nvPr/>
        </p:nvCxnSpPr>
        <p:spPr>
          <a:xfrm>
            <a:off x="10483368" y="5212821"/>
            <a:ext cx="188394"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1" name="Bent Arrow 39">
            <a:extLst>
              <a:ext uri="{FF2B5EF4-FFF2-40B4-BE49-F238E27FC236}">
                <a16:creationId xmlns:a16="http://schemas.microsoft.com/office/drawing/2014/main" id="{47BA98B7-7338-4607-9BA0-36684CE28080}"/>
              </a:ext>
            </a:extLst>
          </p:cNvPr>
          <p:cNvSpPr/>
          <p:nvPr/>
        </p:nvSpPr>
        <p:spPr>
          <a:xfrm>
            <a:off x="4085928" y="3861232"/>
            <a:ext cx="502494" cy="871668"/>
          </a:xfrm>
          <a:prstGeom prst="bentArrow">
            <a:avLst>
              <a:gd name="adj1" fmla="val 0"/>
              <a:gd name="adj2" fmla="val 5195"/>
              <a:gd name="adj3" fmla="val 9678"/>
              <a:gd name="adj4" fmla="val 58137"/>
            </a:avLst>
          </a:prstGeom>
          <a:solidFill>
            <a:schemeClr val="accent2"/>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11551" rtl="0" eaLnBrk="1" latinLnBrk="0" hangingPunct="1">
              <a:defRPr sz="2408" kern="1200">
                <a:solidFill>
                  <a:schemeClr val="lt1"/>
                </a:solidFill>
                <a:latin typeface="+mn-lt"/>
                <a:ea typeface="+mn-ea"/>
                <a:cs typeface="+mn-cs"/>
              </a:defRPr>
            </a:lvl1pPr>
            <a:lvl2pPr marL="611551" algn="l" defTabSz="611551" rtl="0" eaLnBrk="1" latinLnBrk="0" hangingPunct="1">
              <a:defRPr sz="2408" kern="1200">
                <a:solidFill>
                  <a:schemeClr val="lt1"/>
                </a:solidFill>
                <a:latin typeface="+mn-lt"/>
                <a:ea typeface="+mn-ea"/>
                <a:cs typeface="+mn-cs"/>
              </a:defRPr>
            </a:lvl2pPr>
            <a:lvl3pPr marL="1223101" algn="l" defTabSz="611551" rtl="0" eaLnBrk="1" latinLnBrk="0" hangingPunct="1">
              <a:defRPr sz="2408" kern="1200">
                <a:solidFill>
                  <a:schemeClr val="lt1"/>
                </a:solidFill>
                <a:latin typeface="+mn-lt"/>
                <a:ea typeface="+mn-ea"/>
                <a:cs typeface="+mn-cs"/>
              </a:defRPr>
            </a:lvl3pPr>
            <a:lvl4pPr marL="1834652" algn="l" defTabSz="611551" rtl="0" eaLnBrk="1" latinLnBrk="0" hangingPunct="1">
              <a:defRPr sz="2408" kern="1200">
                <a:solidFill>
                  <a:schemeClr val="lt1"/>
                </a:solidFill>
                <a:latin typeface="+mn-lt"/>
                <a:ea typeface="+mn-ea"/>
                <a:cs typeface="+mn-cs"/>
              </a:defRPr>
            </a:lvl4pPr>
            <a:lvl5pPr marL="2446203" algn="l" defTabSz="611551" rtl="0" eaLnBrk="1" latinLnBrk="0" hangingPunct="1">
              <a:defRPr sz="2408" kern="1200">
                <a:solidFill>
                  <a:schemeClr val="lt1"/>
                </a:solidFill>
                <a:latin typeface="+mn-lt"/>
                <a:ea typeface="+mn-ea"/>
                <a:cs typeface="+mn-cs"/>
              </a:defRPr>
            </a:lvl5pPr>
            <a:lvl6pPr marL="3057754" algn="l" defTabSz="611551" rtl="0" eaLnBrk="1" latinLnBrk="0" hangingPunct="1">
              <a:defRPr sz="2408" kern="1200">
                <a:solidFill>
                  <a:schemeClr val="lt1"/>
                </a:solidFill>
                <a:latin typeface="+mn-lt"/>
                <a:ea typeface="+mn-ea"/>
                <a:cs typeface="+mn-cs"/>
              </a:defRPr>
            </a:lvl6pPr>
            <a:lvl7pPr marL="3669304" algn="l" defTabSz="611551" rtl="0" eaLnBrk="1" latinLnBrk="0" hangingPunct="1">
              <a:defRPr sz="2408" kern="1200">
                <a:solidFill>
                  <a:schemeClr val="lt1"/>
                </a:solidFill>
                <a:latin typeface="+mn-lt"/>
                <a:ea typeface="+mn-ea"/>
                <a:cs typeface="+mn-cs"/>
              </a:defRPr>
            </a:lvl7pPr>
            <a:lvl8pPr marL="4280855" algn="l" defTabSz="611551" rtl="0" eaLnBrk="1" latinLnBrk="0" hangingPunct="1">
              <a:defRPr sz="2408" kern="1200">
                <a:solidFill>
                  <a:schemeClr val="lt1"/>
                </a:solidFill>
                <a:latin typeface="+mn-lt"/>
                <a:ea typeface="+mn-ea"/>
                <a:cs typeface="+mn-cs"/>
              </a:defRPr>
            </a:lvl8pPr>
            <a:lvl9pPr marL="4892406" algn="l" defTabSz="611551" rtl="0" eaLnBrk="1" latinLnBrk="0" hangingPunct="1">
              <a:defRPr sz="2408" kern="1200">
                <a:solidFill>
                  <a:schemeClr val="lt1"/>
                </a:solidFill>
                <a:latin typeface="+mn-lt"/>
                <a:ea typeface="+mn-ea"/>
                <a:cs typeface="+mn-cs"/>
              </a:defRPr>
            </a:lvl9pPr>
          </a:lstStyle>
          <a:p>
            <a:pPr algn="ctr"/>
            <a:endParaRPr lang="en-US" sz="2000">
              <a:solidFill>
                <a:schemeClr val="tx1"/>
              </a:solidFill>
            </a:endParaRPr>
          </a:p>
        </p:txBody>
      </p:sp>
      <p:cxnSp>
        <p:nvCxnSpPr>
          <p:cNvPr id="42" name="直線單箭頭接點 41">
            <a:extLst>
              <a:ext uri="{FF2B5EF4-FFF2-40B4-BE49-F238E27FC236}">
                <a16:creationId xmlns:a16="http://schemas.microsoft.com/office/drawing/2014/main" id="{CE679241-6297-4F1A-92E6-6FDE227172AE}"/>
              </a:ext>
            </a:extLst>
          </p:cNvPr>
          <p:cNvCxnSpPr>
            <a:cxnSpLocks/>
            <a:stCxn id="32" idx="2"/>
            <a:endCxn id="58" idx="0"/>
          </p:cNvCxnSpPr>
          <p:nvPr/>
        </p:nvCxnSpPr>
        <p:spPr>
          <a:xfrm flipH="1">
            <a:off x="5399335" y="4243130"/>
            <a:ext cx="3322" cy="170506"/>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線單箭頭接點 42">
            <a:extLst>
              <a:ext uri="{FF2B5EF4-FFF2-40B4-BE49-F238E27FC236}">
                <a16:creationId xmlns:a16="http://schemas.microsoft.com/office/drawing/2014/main" id="{CE679241-6297-4F1A-92E6-6FDE227172AE}"/>
              </a:ext>
            </a:extLst>
          </p:cNvPr>
          <p:cNvCxnSpPr>
            <a:cxnSpLocks/>
          </p:cNvCxnSpPr>
          <p:nvPr/>
        </p:nvCxnSpPr>
        <p:spPr>
          <a:xfrm>
            <a:off x="8165708" y="4490422"/>
            <a:ext cx="834" cy="365760"/>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44" name="圖片 43">
            <a:extLst>
              <a:ext uri="{FF2B5EF4-FFF2-40B4-BE49-F238E27FC236}">
                <a16:creationId xmlns:a16="http://schemas.microsoft.com/office/drawing/2014/main" id="{6B871A72-F019-4959-9B79-BEE7CBFF2A9D}"/>
              </a:ext>
            </a:extLst>
          </p:cNvPr>
          <p:cNvPicPr>
            <a:picLocks noChangeAspect="1"/>
          </p:cNvPicPr>
          <p:nvPr/>
        </p:nvPicPr>
        <p:blipFill>
          <a:blip r:embed="rId3"/>
          <a:stretch>
            <a:fillRect/>
          </a:stretch>
        </p:blipFill>
        <p:spPr>
          <a:xfrm>
            <a:off x="10660455" y="4751143"/>
            <a:ext cx="952560" cy="941600"/>
          </a:xfrm>
          <a:prstGeom prst="rect">
            <a:avLst/>
          </a:prstGeom>
        </p:spPr>
      </p:pic>
      <p:pic>
        <p:nvPicPr>
          <p:cNvPr id="45" name="圖片 44">
            <a:extLst>
              <a:ext uri="{FF2B5EF4-FFF2-40B4-BE49-F238E27FC236}">
                <a16:creationId xmlns:a16="http://schemas.microsoft.com/office/drawing/2014/main" id="{3180058C-AE28-4B63-B5CA-637E9C89482F}"/>
              </a:ext>
            </a:extLst>
          </p:cNvPr>
          <p:cNvPicPr>
            <a:picLocks noChangeAspect="1"/>
          </p:cNvPicPr>
          <p:nvPr/>
        </p:nvPicPr>
        <p:blipFill>
          <a:blip r:embed="rId4"/>
          <a:stretch>
            <a:fillRect/>
          </a:stretch>
        </p:blipFill>
        <p:spPr>
          <a:xfrm>
            <a:off x="578985" y="4751143"/>
            <a:ext cx="952560" cy="941600"/>
          </a:xfrm>
          <a:prstGeom prst="rect">
            <a:avLst/>
          </a:prstGeom>
        </p:spPr>
      </p:pic>
      <p:sp>
        <p:nvSpPr>
          <p:cNvPr id="46" name="文字方塊 58">
            <a:extLst>
              <a:ext uri="{FF2B5EF4-FFF2-40B4-BE49-F238E27FC236}">
                <a16:creationId xmlns:a16="http://schemas.microsoft.com/office/drawing/2014/main" id="{3877D143-675F-4761-BA54-84BC0F1DC2B4}"/>
              </a:ext>
            </a:extLst>
          </p:cNvPr>
          <p:cNvSpPr txBox="1"/>
          <p:nvPr/>
        </p:nvSpPr>
        <p:spPr>
          <a:xfrm>
            <a:off x="719277" y="5696199"/>
            <a:ext cx="671979"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sp>
        <p:nvSpPr>
          <p:cNvPr id="47" name="文字方塊 62">
            <a:extLst>
              <a:ext uri="{FF2B5EF4-FFF2-40B4-BE49-F238E27FC236}">
                <a16:creationId xmlns:a16="http://schemas.microsoft.com/office/drawing/2014/main" id="{7D0FC962-9BB1-47A7-BE42-877694B216DD}"/>
              </a:ext>
            </a:extLst>
          </p:cNvPr>
          <p:cNvSpPr txBox="1"/>
          <p:nvPr/>
        </p:nvSpPr>
        <p:spPr>
          <a:xfrm>
            <a:off x="10787921" y="5696199"/>
            <a:ext cx="697627"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HDR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pic>
        <p:nvPicPr>
          <p:cNvPr id="48" name="圖片 47">
            <a:extLst>
              <a:ext uri="{FF2B5EF4-FFF2-40B4-BE49-F238E27FC236}">
                <a16:creationId xmlns:a16="http://schemas.microsoft.com/office/drawing/2014/main" id="{B686CEDF-255A-4AB7-B478-99AE5BF928B3}"/>
              </a:ext>
            </a:extLst>
          </p:cNvPr>
          <p:cNvPicPr>
            <a:picLocks/>
          </p:cNvPicPr>
          <p:nvPr/>
        </p:nvPicPr>
        <p:blipFill>
          <a:blip r:embed="rId5"/>
          <a:stretch>
            <a:fillRect/>
          </a:stretch>
        </p:blipFill>
        <p:spPr>
          <a:xfrm>
            <a:off x="7769613" y="3558011"/>
            <a:ext cx="950976" cy="943660"/>
          </a:xfrm>
          <a:prstGeom prst="rect">
            <a:avLst/>
          </a:prstGeom>
        </p:spPr>
      </p:pic>
      <p:pic>
        <p:nvPicPr>
          <p:cNvPr id="49" name="圖片 48">
            <a:extLst>
              <a:ext uri="{FF2B5EF4-FFF2-40B4-BE49-F238E27FC236}">
                <a16:creationId xmlns:a16="http://schemas.microsoft.com/office/drawing/2014/main" id="{D7829F30-E775-42E1-A149-2E3BEE37FC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39810" y="4789943"/>
            <a:ext cx="1321733" cy="864000"/>
          </a:xfrm>
          <a:prstGeom prst="rect">
            <a:avLst/>
          </a:prstGeom>
          <a:ln w="28575">
            <a:solidFill>
              <a:schemeClr val="tx1"/>
            </a:solidFill>
          </a:ln>
        </p:spPr>
      </p:pic>
      <p:pic>
        <p:nvPicPr>
          <p:cNvPr id="50" name="圖片 49">
            <a:extLst>
              <a:ext uri="{FF2B5EF4-FFF2-40B4-BE49-F238E27FC236}">
                <a16:creationId xmlns:a16="http://schemas.microsoft.com/office/drawing/2014/main" id="{B33B3EE6-39D4-44BE-9F50-2BD4E1918A9B}"/>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3605972" y="4750113"/>
            <a:ext cx="950976" cy="943660"/>
          </a:xfrm>
          <a:prstGeom prst="rect">
            <a:avLst/>
          </a:prstGeom>
        </p:spPr>
      </p:pic>
      <p:pic>
        <p:nvPicPr>
          <p:cNvPr id="51" name="圖片 50">
            <a:extLst>
              <a:ext uri="{FF2B5EF4-FFF2-40B4-BE49-F238E27FC236}">
                <a16:creationId xmlns:a16="http://schemas.microsoft.com/office/drawing/2014/main" id="{2E284D37-3445-4650-9CAC-D2B89E28477C}"/>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6240612" y="4740991"/>
            <a:ext cx="950976" cy="943660"/>
          </a:xfrm>
          <a:prstGeom prst="rect">
            <a:avLst/>
          </a:prstGeom>
        </p:spPr>
      </p:pic>
      <p:sp>
        <p:nvSpPr>
          <p:cNvPr id="52" name="文字方塊 58">
            <a:extLst>
              <a:ext uri="{FF2B5EF4-FFF2-40B4-BE49-F238E27FC236}">
                <a16:creationId xmlns:a16="http://schemas.microsoft.com/office/drawing/2014/main" id="{3877D143-675F-4761-BA54-84BC0F1DC2B4}"/>
              </a:ext>
            </a:extLst>
          </p:cNvPr>
          <p:cNvSpPr txBox="1"/>
          <p:nvPr/>
        </p:nvSpPr>
        <p:spPr>
          <a:xfrm>
            <a:off x="3436117" y="5696199"/>
            <a:ext cx="1306768"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32-bit 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sp>
        <p:nvSpPr>
          <p:cNvPr id="53" name="文字方塊 58">
            <a:extLst>
              <a:ext uri="{FF2B5EF4-FFF2-40B4-BE49-F238E27FC236}">
                <a16:creationId xmlns:a16="http://schemas.microsoft.com/office/drawing/2014/main" id="{3877D143-675F-4761-BA54-84BC0F1DC2B4}"/>
              </a:ext>
            </a:extLst>
          </p:cNvPr>
          <p:cNvSpPr txBox="1"/>
          <p:nvPr/>
        </p:nvSpPr>
        <p:spPr>
          <a:xfrm>
            <a:off x="6019915" y="5695250"/>
            <a:ext cx="1392369"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Linear 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sp>
        <p:nvSpPr>
          <p:cNvPr id="54" name="矩形 53">
            <a:extLst>
              <a:ext uri="{FF2B5EF4-FFF2-40B4-BE49-F238E27FC236}">
                <a16:creationId xmlns:a16="http://schemas.microsoft.com/office/drawing/2014/main" id="{3EA2B0A1-EC97-42A8-8F1E-6DEA6D807B7B}"/>
              </a:ext>
            </a:extLst>
          </p:cNvPr>
          <p:cNvSpPr/>
          <p:nvPr/>
        </p:nvSpPr>
        <p:spPr>
          <a:xfrm>
            <a:off x="9100968" y="4847061"/>
            <a:ext cx="1382400" cy="73152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611551" rtl="0" eaLnBrk="1" latinLnBrk="0" hangingPunct="1">
              <a:defRPr sz="2408" kern="1200">
                <a:solidFill>
                  <a:schemeClr val="dk1"/>
                </a:solidFill>
                <a:latin typeface="+mn-lt"/>
                <a:ea typeface="+mn-ea"/>
                <a:cs typeface="+mn-cs"/>
              </a:defRPr>
            </a:lvl1pPr>
            <a:lvl2pPr marL="611551" algn="l" defTabSz="611551" rtl="0" eaLnBrk="1" latinLnBrk="0" hangingPunct="1">
              <a:defRPr sz="2408" kern="1200">
                <a:solidFill>
                  <a:schemeClr val="dk1"/>
                </a:solidFill>
                <a:latin typeface="+mn-lt"/>
                <a:ea typeface="+mn-ea"/>
                <a:cs typeface="+mn-cs"/>
              </a:defRPr>
            </a:lvl2pPr>
            <a:lvl3pPr marL="1223101" algn="l" defTabSz="611551" rtl="0" eaLnBrk="1" latinLnBrk="0" hangingPunct="1">
              <a:defRPr sz="2408" kern="1200">
                <a:solidFill>
                  <a:schemeClr val="dk1"/>
                </a:solidFill>
                <a:latin typeface="+mn-lt"/>
                <a:ea typeface="+mn-ea"/>
                <a:cs typeface="+mn-cs"/>
              </a:defRPr>
            </a:lvl3pPr>
            <a:lvl4pPr marL="1834652" algn="l" defTabSz="611551" rtl="0" eaLnBrk="1" latinLnBrk="0" hangingPunct="1">
              <a:defRPr sz="2408" kern="1200">
                <a:solidFill>
                  <a:schemeClr val="dk1"/>
                </a:solidFill>
                <a:latin typeface="+mn-lt"/>
                <a:ea typeface="+mn-ea"/>
                <a:cs typeface="+mn-cs"/>
              </a:defRPr>
            </a:lvl4pPr>
            <a:lvl5pPr marL="2446203" algn="l" defTabSz="611551" rtl="0" eaLnBrk="1" latinLnBrk="0" hangingPunct="1">
              <a:defRPr sz="2408" kern="1200">
                <a:solidFill>
                  <a:schemeClr val="dk1"/>
                </a:solidFill>
                <a:latin typeface="+mn-lt"/>
                <a:ea typeface="+mn-ea"/>
                <a:cs typeface="+mn-cs"/>
              </a:defRPr>
            </a:lvl5pPr>
            <a:lvl6pPr marL="3057754" algn="l" defTabSz="611551" rtl="0" eaLnBrk="1" latinLnBrk="0" hangingPunct="1">
              <a:defRPr sz="2408" kern="1200">
                <a:solidFill>
                  <a:schemeClr val="dk1"/>
                </a:solidFill>
                <a:latin typeface="+mn-lt"/>
                <a:ea typeface="+mn-ea"/>
                <a:cs typeface="+mn-cs"/>
              </a:defRPr>
            </a:lvl6pPr>
            <a:lvl7pPr marL="3669304" algn="l" defTabSz="611551" rtl="0" eaLnBrk="1" latinLnBrk="0" hangingPunct="1">
              <a:defRPr sz="2408" kern="1200">
                <a:solidFill>
                  <a:schemeClr val="dk1"/>
                </a:solidFill>
                <a:latin typeface="+mn-lt"/>
                <a:ea typeface="+mn-ea"/>
                <a:cs typeface="+mn-cs"/>
              </a:defRPr>
            </a:lvl7pPr>
            <a:lvl8pPr marL="4280855" algn="l" defTabSz="611551" rtl="0" eaLnBrk="1" latinLnBrk="0" hangingPunct="1">
              <a:defRPr sz="2408" kern="1200">
                <a:solidFill>
                  <a:schemeClr val="dk1"/>
                </a:solidFill>
                <a:latin typeface="+mn-lt"/>
                <a:ea typeface="+mn-ea"/>
                <a:cs typeface="+mn-cs"/>
              </a:defRPr>
            </a:lvl8pPr>
            <a:lvl9pPr marL="4892406" algn="l" defTabSz="611551" rtl="0" eaLnBrk="1" latinLnBrk="0" hangingPunct="1">
              <a:defRPr sz="2408" kern="1200">
                <a:solidFill>
                  <a:schemeClr val="dk1"/>
                </a:solidFill>
                <a:latin typeface="+mn-lt"/>
                <a:ea typeface="+mn-ea"/>
                <a:cs typeface="+mn-cs"/>
              </a:defRPr>
            </a:lvl9pPr>
          </a:lstStyle>
          <a:p>
            <a:pPr algn="ctr"/>
            <a:r>
              <a:rPr lang="en-US" altLang="zh-TW" sz="1800" dirty="0">
                <a:latin typeface="Times New Roman" panose="02020603050405020304" pitchFamily="18" charset="0"/>
                <a:cs typeface="Times New Roman" panose="02020603050405020304" pitchFamily="18" charset="0"/>
              </a:rPr>
              <a:t>Refinement-Net</a:t>
            </a:r>
            <a:endParaRPr lang="zh-TW" altLang="en-US" sz="1800" dirty="0">
              <a:latin typeface="Times New Roman" panose="02020603050405020304" pitchFamily="18" charset="0"/>
              <a:cs typeface="Times New Roman" panose="02020603050405020304" pitchFamily="18" charset="0"/>
            </a:endParaRPr>
          </a:p>
        </p:txBody>
      </p:sp>
      <p:cxnSp>
        <p:nvCxnSpPr>
          <p:cNvPr id="55" name="直線單箭頭接點 54">
            <a:extLst>
              <a:ext uri="{FF2B5EF4-FFF2-40B4-BE49-F238E27FC236}">
                <a16:creationId xmlns:a16="http://schemas.microsoft.com/office/drawing/2014/main" id="{422784D5-1C3A-490C-9C51-CA3EC7E8EB2D}"/>
              </a:ext>
            </a:extLst>
          </p:cNvPr>
          <p:cNvCxnSpPr>
            <a:cxnSpLocks/>
            <a:stCxn id="33" idx="3"/>
            <a:endCxn id="50" idx="1"/>
          </p:cNvCxnSpPr>
          <p:nvPr/>
        </p:nvCxnSpPr>
        <p:spPr>
          <a:xfrm>
            <a:off x="3430687" y="5221943"/>
            <a:ext cx="175285"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線單箭頭接點 55">
            <a:extLst>
              <a:ext uri="{FF2B5EF4-FFF2-40B4-BE49-F238E27FC236}">
                <a16:creationId xmlns:a16="http://schemas.microsoft.com/office/drawing/2014/main" id="{4F528AD3-B144-4A3F-A8DA-2E86FFAD5D9A}"/>
              </a:ext>
            </a:extLst>
          </p:cNvPr>
          <p:cNvCxnSpPr>
            <a:cxnSpLocks/>
            <a:stCxn id="50" idx="3"/>
            <a:endCxn id="49" idx="1"/>
          </p:cNvCxnSpPr>
          <p:nvPr/>
        </p:nvCxnSpPr>
        <p:spPr>
          <a:xfrm>
            <a:off x="4556948" y="5221943"/>
            <a:ext cx="182862"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單箭頭接點 56">
            <a:extLst>
              <a:ext uri="{FF2B5EF4-FFF2-40B4-BE49-F238E27FC236}">
                <a16:creationId xmlns:a16="http://schemas.microsoft.com/office/drawing/2014/main" id="{E8DD6200-1F8B-4C0E-AC7F-461E8BE3B430}"/>
              </a:ext>
            </a:extLst>
          </p:cNvPr>
          <p:cNvCxnSpPr>
            <a:cxnSpLocks/>
            <a:stCxn id="49" idx="3"/>
            <a:endCxn id="51" idx="1"/>
          </p:cNvCxnSpPr>
          <p:nvPr/>
        </p:nvCxnSpPr>
        <p:spPr>
          <a:xfrm flipV="1">
            <a:off x="6061543" y="5212821"/>
            <a:ext cx="179070" cy="9122"/>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8" name="文字方塊 18">
            <a:extLst>
              <a:ext uri="{FF2B5EF4-FFF2-40B4-BE49-F238E27FC236}">
                <a16:creationId xmlns:a16="http://schemas.microsoft.com/office/drawing/2014/main" id="{CE09C023-F77C-45DD-BFE0-34676839C674}"/>
              </a:ext>
            </a:extLst>
          </p:cNvPr>
          <p:cNvSpPr txBox="1"/>
          <p:nvPr/>
        </p:nvSpPr>
        <p:spPr>
          <a:xfrm>
            <a:off x="4650535" y="4413635"/>
            <a:ext cx="1497600" cy="369332"/>
          </a:xfrm>
          <a:prstGeom prst="rect">
            <a:avLst/>
          </a:prstGeom>
          <a:noFill/>
        </p:spPr>
        <p:txBody>
          <a:bodyPr wrap="square" rtlCol="0">
            <a:no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Inverse CRF</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sp>
        <p:nvSpPr>
          <p:cNvPr id="59" name="文字方塊 58">
            <a:extLst>
              <a:ext uri="{FF2B5EF4-FFF2-40B4-BE49-F238E27FC236}">
                <a16:creationId xmlns:a16="http://schemas.microsoft.com/office/drawing/2014/main" id="{A5F68293-FFF6-4AC8-A94F-57D8A46F1D04}"/>
              </a:ext>
            </a:extLst>
          </p:cNvPr>
          <p:cNvSpPr txBox="1"/>
          <p:nvPr/>
        </p:nvSpPr>
        <p:spPr>
          <a:xfrm>
            <a:off x="551445" y="0"/>
            <a:ext cx="11089511" cy="1077218"/>
          </a:xfrm>
          <a:prstGeom prst="rect">
            <a:avLst/>
          </a:prstGeom>
          <a:noFill/>
        </p:spPr>
        <p:txBody>
          <a:bodyPr wrap="none" rtlCol="0">
            <a:spAutoFit/>
          </a:bodyPr>
          <a:lstStyle/>
          <a:p>
            <a:pPr algn="ctr"/>
            <a:r>
              <a:rPr lang="en-US" altLang="zh-TW" sz="3200" dirty="0">
                <a:solidFill>
                  <a:srgbClr val="002060"/>
                </a:solidFill>
              </a:rPr>
              <a:t>Approach</a:t>
            </a:r>
          </a:p>
          <a:p>
            <a:pPr algn="ctr"/>
            <a:r>
              <a:rPr lang="en-US" altLang="zh-TW" sz="3200" i="1" dirty="0"/>
              <a:t>Learning to reverse</a:t>
            </a:r>
            <a:r>
              <a:rPr lang="en-US" altLang="zh-TW" sz="3200" dirty="0"/>
              <a:t> each step of the LDR</a:t>
            </a:r>
            <a:r>
              <a:rPr lang="zh-TW" altLang="en-US" sz="3200" dirty="0"/>
              <a:t> </a:t>
            </a:r>
            <a:r>
              <a:rPr lang="en-US" altLang="zh-TW" sz="3200" dirty="0"/>
              <a:t>image formation pipeline</a:t>
            </a:r>
            <a:endParaRPr lang="zh-TW" altLang="en-US" sz="3200" dirty="0"/>
          </a:p>
        </p:txBody>
      </p:sp>
      <p:pic>
        <p:nvPicPr>
          <p:cNvPr id="60" name="圖片 4">
            <a:extLst>
              <a:ext uri="{FF2B5EF4-FFF2-40B4-BE49-F238E27FC236}">
                <a16:creationId xmlns:a16="http://schemas.microsoft.com/office/drawing/2014/main" id="{2BB7677E-1A57-8D42-86F3-A289C536B6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3247" y="1113858"/>
            <a:ext cx="1321733" cy="864000"/>
          </a:xfrm>
          <a:prstGeom prst="rect">
            <a:avLst/>
          </a:prstGeom>
          <a:ln w="28575">
            <a:solidFill>
              <a:schemeClr val="tx1"/>
            </a:solidFill>
          </a:ln>
        </p:spPr>
      </p:pic>
      <p:cxnSp>
        <p:nvCxnSpPr>
          <p:cNvPr id="61" name="直線單箭頭接點 5">
            <a:extLst>
              <a:ext uri="{FF2B5EF4-FFF2-40B4-BE49-F238E27FC236}">
                <a16:creationId xmlns:a16="http://schemas.microsoft.com/office/drawing/2014/main" id="{7DECA0E6-6BCD-FA46-AE57-B3595AAFDE54}"/>
              </a:ext>
            </a:extLst>
          </p:cNvPr>
          <p:cNvCxnSpPr/>
          <p:nvPr/>
        </p:nvCxnSpPr>
        <p:spPr>
          <a:xfrm flipH="1">
            <a:off x="1531545" y="1538946"/>
            <a:ext cx="365760" cy="1"/>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62" name="圖片 6">
            <a:extLst>
              <a:ext uri="{FF2B5EF4-FFF2-40B4-BE49-F238E27FC236}">
                <a16:creationId xmlns:a16="http://schemas.microsoft.com/office/drawing/2014/main" id="{C2EA487C-20D6-254D-8194-2F4428C228D3}"/>
              </a:ext>
            </a:extLst>
          </p:cNvPr>
          <p:cNvPicPr>
            <a:picLocks noChangeAspect="1"/>
          </p:cNvPicPr>
          <p:nvPr/>
        </p:nvPicPr>
        <p:blipFill>
          <a:blip r:embed="rId10"/>
          <a:stretch>
            <a:fillRect/>
          </a:stretch>
        </p:blipFill>
        <p:spPr>
          <a:xfrm>
            <a:off x="7292541" y="1068146"/>
            <a:ext cx="952560" cy="941601"/>
          </a:xfrm>
          <a:prstGeom prst="rect">
            <a:avLst/>
          </a:prstGeom>
        </p:spPr>
      </p:pic>
      <p:sp>
        <p:nvSpPr>
          <p:cNvPr id="63" name="文字方塊 58">
            <a:extLst>
              <a:ext uri="{FF2B5EF4-FFF2-40B4-BE49-F238E27FC236}">
                <a16:creationId xmlns:a16="http://schemas.microsoft.com/office/drawing/2014/main" id="{594D6190-D779-164A-800E-EB47CC28AD16}"/>
              </a:ext>
            </a:extLst>
          </p:cNvPr>
          <p:cNvSpPr txBox="1"/>
          <p:nvPr/>
        </p:nvSpPr>
        <p:spPr>
          <a:xfrm>
            <a:off x="719277" y="2001029"/>
            <a:ext cx="671979"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4" name="文字方塊 59">
                <a:extLst>
                  <a:ext uri="{FF2B5EF4-FFF2-40B4-BE49-F238E27FC236}">
                    <a16:creationId xmlns:a16="http://schemas.microsoft.com/office/drawing/2014/main" id="{826E4754-61B3-474B-A1AA-7574415EE532}"/>
                  </a:ext>
                </a:extLst>
              </p:cNvPr>
              <p:cNvSpPr txBox="1"/>
              <p:nvPr/>
            </p:nvSpPr>
            <p:spPr>
              <a:xfrm>
                <a:off x="2065305" y="2159525"/>
                <a:ext cx="1596912" cy="646331"/>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dirty="0">
                    <a:solidFill>
                      <a:schemeClr val="tx1"/>
                    </a:solidFill>
                    <a:latin typeface="Times New Roman" panose="02020603050405020304" pitchFamily="18" charset="0"/>
                    <a:cs typeface="Times New Roman" panose="02020603050405020304" pitchFamily="18" charset="0"/>
                  </a:rPr>
                  <a:t>Quantization</a:t>
                </a:r>
              </a:p>
              <a:p>
                <a:pPr algn="ctr"/>
                <a:r>
                  <a:rPr lang="en-US" altLang="zh-TW" sz="1800" dirty="0">
                    <a:solidFill>
                      <a:schemeClr val="tx1"/>
                    </a:solidFill>
                    <a:latin typeface="Times New Roman" panose="02020603050405020304" pitchFamily="18" charset="0"/>
                    <a:cs typeface="Times New Roman" panose="02020603050405020304" pitchFamily="18" charset="0"/>
                  </a:rPr>
                  <a:t>(32 bit </a:t>
                </a:r>
                <a14:m>
                  <m:oMath xmlns:m="http://schemas.openxmlformats.org/officeDocument/2006/math">
                    <m:r>
                      <a:rPr lang="en-US" altLang="zh-TW" sz="1800" b="0" i="1">
                        <a:solidFill>
                          <a:schemeClr val="tx1"/>
                        </a:solidFill>
                        <a:latin typeface="Cambria Math" charset="0"/>
                        <a:cs typeface="Times New Roman" panose="02020603050405020304" pitchFamily="18" charset="0"/>
                      </a:rPr>
                      <m:t>→</m:t>
                    </m:r>
                  </m:oMath>
                </a14:m>
                <a:r>
                  <a:rPr lang="en-US" altLang="zh-TW" sz="1800" dirty="0">
                    <a:solidFill>
                      <a:schemeClr val="tx1"/>
                    </a:solidFill>
                    <a:latin typeface="Times New Roman" panose="02020603050405020304" pitchFamily="18" charset="0"/>
                    <a:cs typeface="Times New Roman" panose="02020603050405020304" pitchFamily="18" charset="0"/>
                  </a:rPr>
                  <a:t> 8 bit)</a:t>
                </a:r>
                <a:endParaRPr lang="zh-TW" altLang="en-US" sz="18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64" name="文字方塊 59">
                <a:extLst>
                  <a:ext uri="{FF2B5EF4-FFF2-40B4-BE49-F238E27FC236}">
                    <a16:creationId xmlns:a16="http://schemas.microsoft.com/office/drawing/2014/main" id="{826E4754-61B3-474B-A1AA-7574415EE532}"/>
                  </a:ext>
                </a:extLst>
              </p:cNvPr>
              <p:cNvSpPr txBox="1">
                <a:spLocks noRot="1" noChangeAspect="1" noMove="1" noResize="1" noEditPoints="1" noAdjustHandles="1" noChangeArrowheads="1" noChangeShapeType="1" noTextEdit="1"/>
              </p:cNvSpPr>
              <p:nvPr/>
            </p:nvSpPr>
            <p:spPr>
              <a:xfrm>
                <a:off x="2065305" y="2159525"/>
                <a:ext cx="1596912" cy="646331"/>
              </a:xfrm>
              <a:prstGeom prst="rect">
                <a:avLst/>
              </a:prstGeom>
              <a:blipFill>
                <a:blip r:embed="rId13"/>
                <a:stretch>
                  <a:fillRect l="-2381" t="-1923" r="-2381" b="-13462"/>
                </a:stretch>
              </a:blipFill>
            </p:spPr>
            <p:txBody>
              <a:bodyPr/>
              <a:lstStyle/>
              <a:p>
                <a:r>
                  <a:rPr lang="en-US">
                    <a:noFill/>
                  </a:rPr>
                  <a:t> </a:t>
                </a:r>
              </a:p>
            </p:txBody>
          </p:sp>
        </mc:Fallback>
      </mc:AlternateContent>
      <p:sp>
        <p:nvSpPr>
          <p:cNvPr id="65" name="文字方塊 61">
            <a:extLst>
              <a:ext uri="{FF2B5EF4-FFF2-40B4-BE49-F238E27FC236}">
                <a16:creationId xmlns:a16="http://schemas.microsoft.com/office/drawing/2014/main" id="{156F4F28-7353-1648-A9E4-38161E7693D2}"/>
              </a:ext>
            </a:extLst>
          </p:cNvPr>
          <p:cNvSpPr txBox="1"/>
          <p:nvPr/>
        </p:nvSpPr>
        <p:spPr>
          <a:xfrm>
            <a:off x="7072637" y="2001029"/>
            <a:ext cx="1392369"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Linear 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sp>
        <p:nvSpPr>
          <p:cNvPr id="66" name="文字方塊 62">
            <a:extLst>
              <a:ext uri="{FF2B5EF4-FFF2-40B4-BE49-F238E27FC236}">
                <a16:creationId xmlns:a16="http://schemas.microsoft.com/office/drawing/2014/main" id="{963E57D1-360F-3C4D-A22E-47346C5A15D0}"/>
              </a:ext>
            </a:extLst>
          </p:cNvPr>
          <p:cNvSpPr txBox="1"/>
          <p:nvPr/>
        </p:nvSpPr>
        <p:spPr>
          <a:xfrm>
            <a:off x="10787921" y="2001029"/>
            <a:ext cx="697627"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HDR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sp>
        <p:nvSpPr>
          <p:cNvPr id="67" name="文字方塊 64">
            <a:extLst>
              <a:ext uri="{FF2B5EF4-FFF2-40B4-BE49-F238E27FC236}">
                <a16:creationId xmlns:a16="http://schemas.microsoft.com/office/drawing/2014/main" id="{BEF3573C-2F82-DD47-BF22-6E311ED48553}"/>
              </a:ext>
            </a:extLst>
          </p:cNvPr>
          <p:cNvSpPr txBox="1"/>
          <p:nvPr/>
        </p:nvSpPr>
        <p:spPr>
          <a:xfrm>
            <a:off x="8511196" y="2166437"/>
            <a:ext cx="2185834" cy="646331"/>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dirty="0">
                <a:latin typeface="Times New Roman" panose="02020603050405020304" pitchFamily="18" charset="0"/>
                <a:cs typeface="Times New Roman" panose="02020603050405020304" pitchFamily="18" charset="0"/>
              </a:rPr>
              <a:t>Dynamic range clipping</a:t>
            </a:r>
          </a:p>
        </p:txBody>
      </p:sp>
      <p:sp>
        <p:nvSpPr>
          <p:cNvPr id="68" name="文字方塊 60">
            <a:extLst>
              <a:ext uri="{FF2B5EF4-FFF2-40B4-BE49-F238E27FC236}">
                <a16:creationId xmlns:a16="http://schemas.microsoft.com/office/drawing/2014/main" id="{0FBF47C7-BA0A-E64B-9DA8-7F0A00E1DDC5}"/>
              </a:ext>
            </a:extLst>
          </p:cNvPr>
          <p:cNvSpPr txBox="1"/>
          <p:nvPr/>
        </p:nvSpPr>
        <p:spPr>
          <a:xfrm>
            <a:off x="5267552" y="2159525"/>
            <a:ext cx="1919738" cy="646331"/>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dirty="0">
                <a:latin typeface="Times New Roman" panose="02020603050405020304" pitchFamily="18" charset="0"/>
                <a:cs typeface="Times New Roman" panose="02020603050405020304" pitchFamily="18" charset="0"/>
              </a:rPr>
              <a:t>Non-linear mapping</a:t>
            </a:r>
            <a:endParaRPr lang="zh-TW" altLang="en-US" sz="1800" dirty="0">
              <a:latin typeface="Times New Roman" panose="02020603050405020304" pitchFamily="18" charset="0"/>
              <a:cs typeface="Times New Roman" panose="02020603050405020304" pitchFamily="18" charset="0"/>
            </a:endParaRPr>
          </a:p>
        </p:txBody>
      </p:sp>
      <p:sp>
        <p:nvSpPr>
          <p:cNvPr id="69" name="文字方塊 61">
            <a:extLst>
              <a:ext uri="{FF2B5EF4-FFF2-40B4-BE49-F238E27FC236}">
                <a16:creationId xmlns:a16="http://schemas.microsoft.com/office/drawing/2014/main" id="{F86D2076-B5FE-6E4A-832A-AB4EDD0DC624}"/>
              </a:ext>
            </a:extLst>
          </p:cNvPr>
          <p:cNvSpPr txBox="1"/>
          <p:nvPr/>
        </p:nvSpPr>
        <p:spPr>
          <a:xfrm>
            <a:off x="3505730" y="2001029"/>
            <a:ext cx="1789913"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Non-linear 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cxnSp>
        <p:nvCxnSpPr>
          <p:cNvPr id="70" name="直線單箭頭接點 14">
            <a:extLst>
              <a:ext uri="{FF2B5EF4-FFF2-40B4-BE49-F238E27FC236}">
                <a16:creationId xmlns:a16="http://schemas.microsoft.com/office/drawing/2014/main" id="{BFEE2052-2605-CE41-9910-8B386FE93A53}"/>
              </a:ext>
            </a:extLst>
          </p:cNvPr>
          <p:cNvCxnSpPr/>
          <p:nvPr/>
        </p:nvCxnSpPr>
        <p:spPr>
          <a:xfrm flipH="1">
            <a:off x="3555276" y="1538946"/>
            <a:ext cx="365760" cy="1"/>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線單箭頭接點 15">
            <a:extLst>
              <a:ext uri="{FF2B5EF4-FFF2-40B4-BE49-F238E27FC236}">
                <a16:creationId xmlns:a16="http://schemas.microsoft.com/office/drawing/2014/main" id="{9B52DF56-23C3-6347-AC34-864F6B4F8E46}"/>
              </a:ext>
            </a:extLst>
          </p:cNvPr>
          <p:cNvCxnSpPr/>
          <p:nvPr/>
        </p:nvCxnSpPr>
        <p:spPr>
          <a:xfrm flipH="1">
            <a:off x="4875808" y="1538946"/>
            <a:ext cx="365760" cy="1"/>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72" name="直線單箭頭接點 16">
            <a:extLst>
              <a:ext uri="{FF2B5EF4-FFF2-40B4-BE49-F238E27FC236}">
                <a16:creationId xmlns:a16="http://schemas.microsoft.com/office/drawing/2014/main" id="{0AC91697-5097-434B-A0DA-32040A9F656F}"/>
              </a:ext>
            </a:extLst>
          </p:cNvPr>
          <p:cNvCxnSpPr/>
          <p:nvPr/>
        </p:nvCxnSpPr>
        <p:spPr>
          <a:xfrm flipH="1">
            <a:off x="6911759" y="1537396"/>
            <a:ext cx="365760" cy="310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73" name="直線單箭頭接點 17">
            <a:extLst>
              <a:ext uri="{FF2B5EF4-FFF2-40B4-BE49-F238E27FC236}">
                <a16:creationId xmlns:a16="http://schemas.microsoft.com/office/drawing/2014/main" id="{4D0FB1BE-1F00-5146-9DBF-288062452C4D}"/>
              </a:ext>
            </a:extLst>
          </p:cNvPr>
          <p:cNvCxnSpPr/>
          <p:nvPr/>
        </p:nvCxnSpPr>
        <p:spPr>
          <a:xfrm flipH="1">
            <a:off x="8245592" y="1538946"/>
            <a:ext cx="365760"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74" name="直線單箭頭接點 18">
            <a:extLst>
              <a:ext uri="{FF2B5EF4-FFF2-40B4-BE49-F238E27FC236}">
                <a16:creationId xmlns:a16="http://schemas.microsoft.com/office/drawing/2014/main" id="{0C187E65-C6EA-6B4A-AC02-7B4BBF304013}"/>
              </a:ext>
            </a:extLst>
          </p:cNvPr>
          <p:cNvCxnSpPr/>
          <p:nvPr/>
        </p:nvCxnSpPr>
        <p:spPr>
          <a:xfrm flipH="1">
            <a:off x="10299017" y="1538946"/>
            <a:ext cx="365760"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75" name="圖片 19">
            <a:extLst>
              <a:ext uri="{FF2B5EF4-FFF2-40B4-BE49-F238E27FC236}">
                <a16:creationId xmlns:a16="http://schemas.microsoft.com/office/drawing/2014/main" id="{080B6214-1110-0949-9AD6-0592034083F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02895" y="1106946"/>
            <a:ext cx="1321733" cy="864000"/>
          </a:xfrm>
          <a:prstGeom prst="rect">
            <a:avLst/>
          </a:prstGeom>
          <a:ln w="28575">
            <a:solidFill>
              <a:schemeClr val="tx1"/>
            </a:solidFill>
          </a:ln>
        </p:spPr>
      </p:pic>
      <p:pic>
        <p:nvPicPr>
          <p:cNvPr id="76" name="圖片 20">
            <a:extLst>
              <a:ext uri="{FF2B5EF4-FFF2-40B4-BE49-F238E27FC236}">
                <a16:creationId xmlns:a16="http://schemas.microsoft.com/office/drawing/2014/main" id="{A06A8363-9B34-E343-AF61-ADB5F1B2A86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566555" y="1106946"/>
            <a:ext cx="1321733" cy="864000"/>
          </a:xfrm>
          <a:prstGeom prst="rect">
            <a:avLst/>
          </a:prstGeom>
          <a:ln w="28575">
            <a:solidFill>
              <a:schemeClr val="tx1"/>
            </a:solidFill>
          </a:ln>
        </p:spPr>
      </p:pic>
      <p:pic>
        <p:nvPicPr>
          <p:cNvPr id="77" name="圖片 21">
            <a:extLst>
              <a:ext uri="{FF2B5EF4-FFF2-40B4-BE49-F238E27FC236}">
                <a16:creationId xmlns:a16="http://schemas.microsoft.com/office/drawing/2014/main" id="{7F4B1097-294B-1A4E-8302-723033854A21}"/>
              </a:ext>
            </a:extLst>
          </p:cNvPr>
          <p:cNvPicPr>
            <a:picLocks/>
          </p:cNvPicPr>
          <p:nvPr/>
        </p:nvPicPr>
        <p:blipFill>
          <a:blip r:embed="rId16">
            <a:extLst>
              <a:ext uri="{28A0092B-C50C-407E-A947-70E740481C1C}">
                <a14:useLocalDpi xmlns:a14="http://schemas.microsoft.com/office/drawing/2010/main" val="0"/>
              </a:ext>
            </a:extLst>
          </a:blip>
          <a:stretch>
            <a:fillRect/>
          </a:stretch>
        </p:blipFill>
        <p:spPr>
          <a:xfrm>
            <a:off x="3925198" y="1067115"/>
            <a:ext cx="950976" cy="943661"/>
          </a:xfrm>
          <a:prstGeom prst="rect">
            <a:avLst/>
          </a:prstGeom>
        </p:spPr>
      </p:pic>
      <p:pic>
        <p:nvPicPr>
          <p:cNvPr id="78" name="圖片 22">
            <a:extLst>
              <a:ext uri="{FF2B5EF4-FFF2-40B4-BE49-F238E27FC236}">
                <a16:creationId xmlns:a16="http://schemas.microsoft.com/office/drawing/2014/main" id="{DFCE6963-944A-B74B-8674-8F342D84E22D}"/>
              </a:ext>
            </a:extLst>
          </p:cNvPr>
          <p:cNvPicPr>
            <a:picLocks noChangeAspect="1"/>
          </p:cNvPicPr>
          <p:nvPr/>
        </p:nvPicPr>
        <p:blipFill>
          <a:blip r:embed="rId3"/>
          <a:stretch>
            <a:fillRect/>
          </a:stretch>
        </p:blipFill>
        <p:spPr>
          <a:xfrm>
            <a:off x="10660455" y="1064045"/>
            <a:ext cx="952560" cy="941601"/>
          </a:xfrm>
          <a:prstGeom prst="rect">
            <a:avLst/>
          </a:prstGeom>
        </p:spPr>
      </p:pic>
      <p:pic>
        <p:nvPicPr>
          <p:cNvPr id="79" name="圖片 23">
            <a:extLst>
              <a:ext uri="{FF2B5EF4-FFF2-40B4-BE49-F238E27FC236}">
                <a16:creationId xmlns:a16="http://schemas.microsoft.com/office/drawing/2014/main" id="{BA88DCDF-806C-054F-893E-358BEC4CC6B1}"/>
              </a:ext>
            </a:extLst>
          </p:cNvPr>
          <p:cNvPicPr>
            <a:picLocks noChangeAspect="1"/>
          </p:cNvPicPr>
          <p:nvPr/>
        </p:nvPicPr>
        <p:blipFill>
          <a:blip r:embed="rId4"/>
          <a:stretch>
            <a:fillRect/>
          </a:stretch>
        </p:blipFill>
        <p:spPr>
          <a:xfrm>
            <a:off x="578985" y="1064045"/>
            <a:ext cx="952560" cy="941601"/>
          </a:xfrm>
          <a:prstGeom prst="rect">
            <a:avLst/>
          </a:prstGeom>
        </p:spPr>
      </p:pic>
      <p:sp>
        <p:nvSpPr>
          <p:cNvPr id="80" name="TextBox 1">
            <a:extLst>
              <a:ext uri="{FF2B5EF4-FFF2-40B4-BE49-F238E27FC236}">
                <a16:creationId xmlns:a16="http://schemas.microsoft.com/office/drawing/2014/main" id="{8C247A0B-9C48-B847-9073-7F6E60A0B762}"/>
              </a:ext>
            </a:extLst>
          </p:cNvPr>
          <p:cNvSpPr txBox="1"/>
          <p:nvPr/>
        </p:nvSpPr>
        <p:spPr>
          <a:xfrm>
            <a:off x="9165201" y="1943623"/>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irradiance</a:t>
            </a:r>
          </a:p>
        </p:txBody>
      </p:sp>
      <p:sp>
        <p:nvSpPr>
          <p:cNvPr id="81" name="TextBox 22">
            <a:extLst>
              <a:ext uri="{FF2B5EF4-FFF2-40B4-BE49-F238E27FC236}">
                <a16:creationId xmlns:a16="http://schemas.microsoft.com/office/drawing/2014/main" id="{4B82C997-360E-A740-86FB-D8BEE8E6CA12}"/>
              </a:ext>
            </a:extLst>
          </p:cNvPr>
          <p:cNvSpPr txBox="1"/>
          <p:nvPr/>
        </p:nvSpPr>
        <p:spPr>
          <a:xfrm rot="5400000">
            <a:off x="8350701" y="1407358"/>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irradiance</a:t>
            </a:r>
          </a:p>
        </p:txBody>
      </p:sp>
      <p:sp>
        <p:nvSpPr>
          <p:cNvPr id="82" name="TextBox 23">
            <a:extLst>
              <a:ext uri="{FF2B5EF4-FFF2-40B4-BE49-F238E27FC236}">
                <a16:creationId xmlns:a16="http://schemas.microsoft.com/office/drawing/2014/main" id="{DDD0E067-D4F3-6542-9D0A-A21BB43CAF41}"/>
              </a:ext>
            </a:extLst>
          </p:cNvPr>
          <p:cNvSpPr txBox="1"/>
          <p:nvPr/>
        </p:nvSpPr>
        <p:spPr>
          <a:xfrm>
            <a:off x="5788509" y="1936711"/>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irradiance</a:t>
            </a:r>
          </a:p>
        </p:txBody>
      </p:sp>
      <p:sp>
        <p:nvSpPr>
          <p:cNvPr id="83" name="TextBox 24">
            <a:extLst>
              <a:ext uri="{FF2B5EF4-FFF2-40B4-BE49-F238E27FC236}">
                <a16:creationId xmlns:a16="http://schemas.microsoft.com/office/drawing/2014/main" id="{6C708413-BFAB-5545-9743-A8C91E7A4D7D}"/>
              </a:ext>
            </a:extLst>
          </p:cNvPr>
          <p:cNvSpPr txBox="1"/>
          <p:nvPr/>
        </p:nvSpPr>
        <p:spPr>
          <a:xfrm rot="5400000">
            <a:off x="4972994" y="1400446"/>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intensity</a:t>
            </a:r>
          </a:p>
        </p:txBody>
      </p:sp>
      <p:sp>
        <p:nvSpPr>
          <p:cNvPr id="84" name="TextBox 25">
            <a:extLst>
              <a:ext uri="{FF2B5EF4-FFF2-40B4-BE49-F238E27FC236}">
                <a16:creationId xmlns:a16="http://schemas.microsoft.com/office/drawing/2014/main" id="{30F4163C-708F-4649-87D8-AF76AC7FF224}"/>
              </a:ext>
            </a:extLst>
          </p:cNvPr>
          <p:cNvSpPr txBox="1"/>
          <p:nvPr/>
        </p:nvSpPr>
        <p:spPr>
          <a:xfrm>
            <a:off x="2424849" y="1936711"/>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intensity</a:t>
            </a:r>
          </a:p>
        </p:txBody>
      </p:sp>
      <p:sp>
        <p:nvSpPr>
          <p:cNvPr id="85" name="TextBox 26">
            <a:extLst>
              <a:ext uri="{FF2B5EF4-FFF2-40B4-BE49-F238E27FC236}">
                <a16:creationId xmlns:a16="http://schemas.microsoft.com/office/drawing/2014/main" id="{94440DA9-CE33-754E-87C6-E236133206F8}"/>
              </a:ext>
            </a:extLst>
          </p:cNvPr>
          <p:cNvSpPr txBox="1"/>
          <p:nvPr/>
        </p:nvSpPr>
        <p:spPr>
          <a:xfrm rot="5400000">
            <a:off x="1619111" y="1400446"/>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intensity</a:t>
            </a:r>
          </a:p>
        </p:txBody>
      </p:sp>
      <p:sp>
        <p:nvSpPr>
          <p:cNvPr id="86" name="矩形 85">
            <a:extLst>
              <a:ext uri="{FF2B5EF4-FFF2-40B4-BE49-F238E27FC236}">
                <a16:creationId xmlns:a16="http://schemas.microsoft.com/office/drawing/2014/main" id="{F930EF24-E0A6-4AC8-9263-786201BCE869}"/>
              </a:ext>
            </a:extLst>
          </p:cNvPr>
          <p:cNvSpPr/>
          <p:nvPr/>
        </p:nvSpPr>
        <p:spPr>
          <a:xfrm>
            <a:off x="4856815" y="6160974"/>
            <a:ext cx="2478371" cy="584775"/>
          </a:xfrm>
          <a:prstGeom prst="rect">
            <a:avLst/>
          </a:prstGeom>
        </p:spPr>
        <p:txBody>
          <a:bodyPr wrap="none">
            <a:spAutoFit/>
          </a:bodyPr>
          <a:lstStyle/>
          <a:p>
            <a:r>
              <a:rPr lang="zh-TW" altLang="en-US" sz="3200" dirty="0"/>
              <a:t>Our approach</a:t>
            </a:r>
          </a:p>
        </p:txBody>
      </p:sp>
      <p:sp>
        <p:nvSpPr>
          <p:cNvPr id="87" name="矩形: 圓角 86">
            <a:extLst>
              <a:ext uri="{FF2B5EF4-FFF2-40B4-BE49-F238E27FC236}">
                <a16:creationId xmlns:a16="http://schemas.microsoft.com/office/drawing/2014/main" id="{4FF9F0B1-C54E-43F4-B269-A1BF742F73E5}"/>
              </a:ext>
            </a:extLst>
          </p:cNvPr>
          <p:cNvSpPr/>
          <p:nvPr/>
        </p:nvSpPr>
        <p:spPr>
          <a:xfrm>
            <a:off x="410233" y="4598301"/>
            <a:ext cx="1228721" cy="140783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8" name="矩形: 圓角 87">
            <a:extLst>
              <a:ext uri="{FF2B5EF4-FFF2-40B4-BE49-F238E27FC236}">
                <a16:creationId xmlns:a16="http://schemas.microsoft.com/office/drawing/2014/main" id="{20DB655A-A1CF-4CBD-8B08-479FC9BB769B}"/>
              </a:ext>
            </a:extLst>
          </p:cNvPr>
          <p:cNvSpPr/>
          <p:nvPr/>
        </p:nvSpPr>
        <p:spPr>
          <a:xfrm>
            <a:off x="10522373" y="4598300"/>
            <a:ext cx="1228721" cy="140783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9" name="文字方塊 88">
            <a:extLst>
              <a:ext uri="{FF2B5EF4-FFF2-40B4-BE49-F238E27FC236}">
                <a16:creationId xmlns:a16="http://schemas.microsoft.com/office/drawing/2014/main" id="{AA1A2B9E-C1C5-4AF8-8BA5-7E502E848AC5}"/>
              </a:ext>
            </a:extLst>
          </p:cNvPr>
          <p:cNvSpPr txBox="1"/>
          <p:nvPr/>
        </p:nvSpPr>
        <p:spPr>
          <a:xfrm>
            <a:off x="3499296" y="2964229"/>
            <a:ext cx="5193409" cy="461665"/>
          </a:xfrm>
          <a:prstGeom prst="rect">
            <a:avLst/>
          </a:prstGeom>
          <a:noFill/>
        </p:spPr>
        <p:txBody>
          <a:bodyPr wrap="none" rtlCol="0">
            <a:spAutoFit/>
          </a:bodyPr>
          <a:lstStyle/>
          <a:p>
            <a:r>
              <a:rPr lang="en-US" altLang="zh-TW" sz="2400" dirty="0">
                <a:solidFill>
                  <a:srgbClr val="FF0000"/>
                </a:solidFill>
              </a:rPr>
              <a:t>Need LDR-HDR pairs from real cameras!</a:t>
            </a:r>
            <a:endParaRPr lang="zh-TW" altLang="en-US" sz="2400" dirty="0">
              <a:solidFill>
                <a:srgbClr val="FF0000"/>
              </a:solidFill>
            </a:endParaRPr>
          </a:p>
        </p:txBody>
      </p:sp>
      <p:cxnSp>
        <p:nvCxnSpPr>
          <p:cNvPr id="3" name="接點: 弧形 2">
            <a:extLst>
              <a:ext uri="{FF2B5EF4-FFF2-40B4-BE49-F238E27FC236}">
                <a16:creationId xmlns:a16="http://schemas.microsoft.com/office/drawing/2014/main" id="{E729B5B3-C56C-4E09-B48B-DCB0F1E53DBD}"/>
              </a:ext>
            </a:extLst>
          </p:cNvPr>
          <p:cNvCxnSpPr>
            <a:stCxn id="89" idx="1"/>
            <a:endCxn id="87" idx="0"/>
          </p:cNvCxnSpPr>
          <p:nvPr/>
        </p:nvCxnSpPr>
        <p:spPr>
          <a:xfrm rot="10800000" flipV="1">
            <a:off x="1024594" y="3195061"/>
            <a:ext cx="2474702" cy="1403239"/>
          </a:xfrm>
          <a:prstGeom prst="curvedConnector2">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0" name="接點: 弧形 89">
            <a:extLst>
              <a:ext uri="{FF2B5EF4-FFF2-40B4-BE49-F238E27FC236}">
                <a16:creationId xmlns:a16="http://schemas.microsoft.com/office/drawing/2014/main" id="{9CDCE327-FFB2-4DBA-B79E-EB258583E0C9}"/>
              </a:ext>
            </a:extLst>
          </p:cNvPr>
          <p:cNvCxnSpPr>
            <a:cxnSpLocks/>
            <a:stCxn id="89" idx="3"/>
            <a:endCxn id="88" idx="0"/>
          </p:cNvCxnSpPr>
          <p:nvPr/>
        </p:nvCxnSpPr>
        <p:spPr>
          <a:xfrm>
            <a:off x="8692705" y="3195062"/>
            <a:ext cx="2444029" cy="1403238"/>
          </a:xfrm>
          <a:prstGeom prst="curvedConnector2">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64204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群組 23">
            <a:extLst>
              <a:ext uri="{FF2B5EF4-FFF2-40B4-BE49-F238E27FC236}">
                <a16:creationId xmlns:a16="http://schemas.microsoft.com/office/drawing/2014/main" id="{341A6169-E486-4C2C-BE09-5D0D7C9893E5}"/>
              </a:ext>
            </a:extLst>
          </p:cNvPr>
          <p:cNvGrpSpPr>
            <a:grpSpLocks noChangeAspect="1"/>
          </p:cNvGrpSpPr>
          <p:nvPr/>
        </p:nvGrpSpPr>
        <p:grpSpPr>
          <a:xfrm>
            <a:off x="-924000" y="-81000"/>
            <a:ext cx="14040000" cy="7020000"/>
            <a:chOff x="788242" y="1792740"/>
            <a:chExt cx="10800000" cy="5400000"/>
          </a:xfrm>
        </p:grpSpPr>
        <p:pic>
          <p:nvPicPr>
            <p:cNvPr id="4" name="Picture 2" descr="http://cml10.csie.ntu.edu.tw:6633/R_2082_jpg_test/HDR_gt/tmo_vibrant/01117.png">
              <a:extLst>
                <a:ext uri="{FF2B5EF4-FFF2-40B4-BE49-F238E27FC236}">
                  <a16:creationId xmlns:a16="http://schemas.microsoft.com/office/drawing/2014/main" id="{0EBCCC7B-3874-4313-8F63-31384A1FAF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88242" y="1792740"/>
              <a:ext cx="1800000" cy="1800000"/>
            </a:xfrm>
            <a:prstGeom prst="rect">
              <a:avLst/>
            </a:prstGeom>
            <a:extLst>
              <a:ext uri="{909E8E84-426E-40DD-AFC4-6F175D3DCCD1}">
                <a14:hiddenFill xmlns:a14="http://schemas.microsoft.com/office/drawing/2010/main">
                  <a:solidFill>
                    <a:srgbClr val="FFFFFF"/>
                  </a:solidFill>
                </a14:hiddenFill>
              </a:ext>
            </a:extLst>
          </p:spPr>
        </p:pic>
        <p:pic>
          <p:nvPicPr>
            <p:cNvPr id="5" name="Picture 4" descr="http://cml10.csie.ntu.edu.tw:6633/R_2082_jpg_test/HDR_gt/tmo_vibrant/01685.png">
              <a:extLst>
                <a:ext uri="{FF2B5EF4-FFF2-40B4-BE49-F238E27FC236}">
                  <a16:creationId xmlns:a16="http://schemas.microsoft.com/office/drawing/2014/main" id="{35131779-9957-437F-B1F5-AB9F4F4874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8242" y="1792740"/>
              <a:ext cx="1800000" cy="1800000"/>
            </a:xfrm>
            <a:prstGeom prst="rect">
              <a:avLst/>
            </a:prstGeom>
            <a:extLst>
              <a:ext uri="{909E8E84-426E-40DD-AFC4-6F175D3DCCD1}">
                <a14:hiddenFill xmlns:a14="http://schemas.microsoft.com/office/drawing/2010/main">
                  <a:solidFill>
                    <a:srgbClr val="FFFFFF"/>
                  </a:solidFill>
                </a14:hiddenFill>
              </a:ext>
            </a:extLst>
          </p:spPr>
        </p:pic>
        <p:pic>
          <p:nvPicPr>
            <p:cNvPr id="6" name="Picture 6" descr="http://cml10.csie.ntu.edu.tw:6633/R_2082_jpg_test/HDR_gt/tmo_vibrant/01322.png">
              <a:extLst>
                <a:ext uri="{FF2B5EF4-FFF2-40B4-BE49-F238E27FC236}">
                  <a16:creationId xmlns:a16="http://schemas.microsoft.com/office/drawing/2014/main" id="{0D7B33F2-5FF3-468F-85B2-5016945EC4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8242" y="3592740"/>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http://cml10.csie.ntu.edu.tw:6633/R_2082_jpg_test/HDR_gt/tmo_vibrant/00751.png">
              <a:extLst>
                <a:ext uri="{FF2B5EF4-FFF2-40B4-BE49-F238E27FC236}">
                  <a16:creationId xmlns:a16="http://schemas.microsoft.com/office/drawing/2014/main" id="{9638B918-78BA-411D-8E27-B2B5D17361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88242" y="5392740"/>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http://cml10.csie.ntu.edu.tw:6633/R_2082_jpg_test/HDR_gt/tmo_vibrant/01255.png">
              <a:extLst>
                <a:ext uri="{FF2B5EF4-FFF2-40B4-BE49-F238E27FC236}">
                  <a16:creationId xmlns:a16="http://schemas.microsoft.com/office/drawing/2014/main" id="{814850AB-287D-470F-90D9-8E8B932D36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88242" y="3592740"/>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http://cml10.csie.ntu.edu.tw:6633/R_2082_jpg_test/HDR_gt/tmo_vibrant/00513.png">
              <a:extLst>
                <a:ext uri="{FF2B5EF4-FFF2-40B4-BE49-F238E27FC236}">
                  <a16:creationId xmlns:a16="http://schemas.microsoft.com/office/drawing/2014/main" id="{EC84EA6F-CC27-4B91-AF74-60C776CE1E5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88242" y="1792740"/>
              <a:ext cx="1800000" cy="1800000"/>
            </a:xfrm>
            <a:prstGeom prst="rect">
              <a:avLst/>
            </a:prstGeom>
            <a:extLst>
              <a:ext uri="{909E8E84-426E-40DD-AFC4-6F175D3DCCD1}">
                <a14:hiddenFill xmlns:a14="http://schemas.microsoft.com/office/drawing/2010/main">
                  <a:solidFill>
                    <a:srgbClr val="FFFFFF"/>
                  </a:solidFill>
                </a14:hiddenFill>
              </a:ext>
            </a:extLst>
          </p:spPr>
        </p:pic>
        <p:pic>
          <p:nvPicPr>
            <p:cNvPr id="10" name="Picture 14" descr="http://cml10.csie.ntu.edu.tw:6633/R_2082_jpg_test/HDR_gt/tmo_vibrant/01315.png">
              <a:extLst>
                <a:ext uri="{FF2B5EF4-FFF2-40B4-BE49-F238E27FC236}">
                  <a16:creationId xmlns:a16="http://schemas.microsoft.com/office/drawing/2014/main" id="{3EC8F72A-91AC-479E-92A8-CA7743C00E2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88242" y="3592740"/>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 descr="http://cml10.csie.ntu.edu.tw:6633/R_2082_jpg_test/HDR_gt/tmo_vibrant/00637.png">
              <a:extLst>
                <a:ext uri="{FF2B5EF4-FFF2-40B4-BE49-F238E27FC236}">
                  <a16:creationId xmlns:a16="http://schemas.microsoft.com/office/drawing/2014/main" id="{E9113251-5F60-47F0-8365-5C6BD665449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88242" y="5392740"/>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8" descr="http://cml10.csie.ntu.edu.tw:6633/R_2082_jpg_test/HDR_gt/tmo_vibrant/00011.png">
              <a:extLst>
                <a:ext uri="{FF2B5EF4-FFF2-40B4-BE49-F238E27FC236}">
                  <a16:creationId xmlns:a16="http://schemas.microsoft.com/office/drawing/2014/main" id="{68BB608A-8530-4F5C-9A6B-195517BAFB9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8242" y="3592740"/>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0" descr="http://cml10.csie.ntu.edu.tw:6633/R_2082_jpg_test/HDR_gt/tmo_vibrant/01636.png">
              <a:extLst>
                <a:ext uri="{FF2B5EF4-FFF2-40B4-BE49-F238E27FC236}">
                  <a16:creationId xmlns:a16="http://schemas.microsoft.com/office/drawing/2014/main" id="{C2920AE5-E9C8-43B1-8F67-5278BA22F09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88242" y="5392740"/>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cml10.csie.ntu.edu.tw:6633/R_2082_jpg_test/HDR_gt/tmo_vibrant/01600.png">
              <a:extLst>
                <a:ext uri="{FF2B5EF4-FFF2-40B4-BE49-F238E27FC236}">
                  <a16:creationId xmlns:a16="http://schemas.microsoft.com/office/drawing/2014/main" id="{A782616D-E166-4062-B0FF-1949CEAE7AA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788242" y="5392740"/>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8" descr="http://cml10.csie.ntu.edu.tw:6633/R_2082_jpg_test/HDR_gt/tmo_vibrant/00691.png">
              <a:extLst>
                <a:ext uri="{FF2B5EF4-FFF2-40B4-BE49-F238E27FC236}">
                  <a16:creationId xmlns:a16="http://schemas.microsoft.com/office/drawing/2014/main" id="{62535121-7B92-4C65-AC7B-BF4CA64002E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388242" y="1792740"/>
              <a:ext cx="1800000" cy="1800000"/>
            </a:xfrm>
            <a:prstGeom prst="rect">
              <a:avLst/>
            </a:prstGeom>
            <a:extLst>
              <a:ext uri="{909E8E84-426E-40DD-AFC4-6F175D3DCCD1}">
                <a14:hiddenFill xmlns:a14="http://schemas.microsoft.com/office/drawing/2010/main">
                  <a:solidFill>
                    <a:srgbClr val="FFFFFF"/>
                  </a:solidFill>
                </a14:hiddenFill>
              </a:ext>
            </a:extLst>
          </p:spPr>
        </p:pic>
        <p:pic>
          <p:nvPicPr>
            <p:cNvPr id="16" name="Picture 20" descr="http://cml10.csie.ntu.edu.tw:6633/R_2082_jpg_test/HDR_gt/tmo_vibrant/00068.png">
              <a:extLst>
                <a:ext uri="{FF2B5EF4-FFF2-40B4-BE49-F238E27FC236}">
                  <a16:creationId xmlns:a16="http://schemas.microsoft.com/office/drawing/2014/main" id="{A514D015-1466-484E-8477-1DB6B23E622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388242" y="3592740"/>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2" descr="http://cml10.csie.ntu.edu.tw:6633/R_2082_jpg_test/HDR_gt/tmo_vibrant/00452.png">
              <a:extLst>
                <a:ext uri="{FF2B5EF4-FFF2-40B4-BE49-F238E27FC236}">
                  <a16:creationId xmlns:a16="http://schemas.microsoft.com/office/drawing/2014/main" id="{68BC1620-BC4B-4D4D-99BB-FF96CC49462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388242" y="5392740"/>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8" descr="http://cml10.csie.ntu.edu.tw:6633/R_2082_jpg_test/HDR_gt/tmo_vibrant/01495.png">
              <a:extLst>
                <a:ext uri="{FF2B5EF4-FFF2-40B4-BE49-F238E27FC236}">
                  <a16:creationId xmlns:a16="http://schemas.microsoft.com/office/drawing/2014/main" id="{0C16B71C-18FF-4EE3-94C5-17BE669A726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588242" y="3592740"/>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0" descr="http://cml10.csie.ntu.edu.tw:6633/R_2082_jpg_test/HDR_gt/tmo_vibrant/01995.png">
              <a:extLst>
                <a:ext uri="{FF2B5EF4-FFF2-40B4-BE49-F238E27FC236}">
                  <a16:creationId xmlns:a16="http://schemas.microsoft.com/office/drawing/2014/main" id="{B32B0D71-6F37-4C49-9407-1C1361A1F36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588242" y="5392740"/>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2" descr="http://cml10.csie.ntu.edu.tw:6633/R_2082_jpg_test/HDR_gt/tmo_vibrant/02071.png">
              <a:extLst>
                <a:ext uri="{FF2B5EF4-FFF2-40B4-BE49-F238E27FC236}">
                  <a16:creationId xmlns:a16="http://schemas.microsoft.com/office/drawing/2014/main" id="{4E730084-57C6-442E-BA9A-2E1197CE0F2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588242" y="1792740"/>
              <a:ext cx="1800000" cy="1800000"/>
            </a:xfrm>
            <a:prstGeom prst="rect">
              <a:avLst/>
            </a:prstGeom>
            <a:extLst>
              <a:ext uri="{909E8E84-426E-40DD-AFC4-6F175D3DCCD1}">
                <a14:hiddenFill xmlns:a14="http://schemas.microsoft.com/office/drawing/2010/main">
                  <a:solidFill>
                    <a:srgbClr val="FFFFFF"/>
                  </a:solidFill>
                </a14:hiddenFill>
              </a:ext>
            </a:extLst>
          </p:spPr>
        </p:pic>
        <p:pic>
          <p:nvPicPr>
            <p:cNvPr id="23" name="Picture 34" descr="http://cml10.csie.ntu.edu.tw:6633/R_2082_jpg_test/HDR_gt/tmo_vibrant/00670.png">
              <a:extLst>
                <a:ext uri="{FF2B5EF4-FFF2-40B4-BE49-F238E27FC236}">
                  <a16:creationId xmlns:a16="http://schemas.microsoft.com/office/drawing/2014/main" id="{6B1849CB-ACF6-4318-9C90-3CB48DFA3B5E}"/>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88242" y="1792740"/>
              <a:ext cx="1800000" cy="1800000"/>
            </a:xfrm>
            <a:prstGeom prst="rect">
              <a:avLst/>
            </a:prstGeom>
            <a:extLst>
              <a:ext uri="{909E8E84-426E-40DD-AFC4-6F175D3DCCD1}">
                <a14:hiddenFill xmlns:a14="http://schemas.microsoft.com/office/drawing/2010/main">
                  <a:solidFill>
                    <a:srgbClr val="FFFFFF"/>
                  </a:solidFill>
                </a14:hiddenFill>
              </a:ext>
            </a:extLst>
          </p:spPr>
        </p:pic>
      </p:grpSp>
      <p:sp>
        <p:nvSpPr>
          <p:cNvPr id="25" name="文字方塊 24">
            <a:extLst>
              <a:ext uri="{FF2B5EF4-FFF2-40B4-BE49-F238E27FC236}">
                <a16:creationId xmlns:a16="http://schemas.microsoft.com/office/drawing/2014/main" id="{34C18780-3D65-461C-9EDD-677231B49C0B}"/>
              </a:ext>
            </a:extLst>
          </p:cNvPr>
          <p:cNvSpPr txBox="1"/>
          <p:nvPr/>
        </p:nvSpPr>
        <p:spPr>
          <a:xfrm>
            <a:off x="2158929" y="2875002"/>
            <a:ext cx="7874143" cy="1107996"/>
          </a:xfrm>
          <a:prstGeom prst="rect">
            <a:avLst/>
          </a:prstGeom>
          <a:solidFill>
            <a:srgbClr val="FFFFFF">
              <a:alpha val="50196"/>
            </a:srgbClr>
          </a:solidFill>
          <a:ln>
            <a:noFill/>
          </a:ln>
        </p:spPr>
        <p:txBody>
          <a:bodyPr wrap="none" rtlCol="0">
            <a:spAutoFit/>
          </a:bodyPr>
          <a:lstStyle/>
          <a:p>
            <a:pPr algn="ctr"/>
            <a:r>
              <a:rPr lang="en-US" altLang="zh-TW" sz="6600" b="1" dirty="0"/>
              <a:t>NTU VFX HDR Dataset</a:t>
            </a:r>
          </a:p>
        </p:txBody>
      </p:sp>
      <p:sp>
        <p:nvSpPr>
          <p:cNvPr id="26" name="文字方塊 25">
            <a:extLst>
              <a:ext uri="{FF2B5EF4-FFF2-40B4-BE49-F238E27FC236}">
                <a16:creationId xmlns:a16="http://schemas.microsoft.com/office/drawing/2014/main" id="{24A9B749-6EFE-455D-9BD7-4CACA7B27DE4}"/>
              </a:ext>
            </a:extLst>
          </p:cNvPr>
          <p:cNvSpPr txBox="1"/>
          <p:nvPr/>
        </p:nvSpPr>
        <p:spPr>
          <a:xfrm>
            <a:off x="6003635" y="1135615"/>
            <a:ext cx="184730" cy="523220"/>
          </a:xfrm>
          <a:prstGeom prst="rect">
            <a:avLst/>
          </a:prstGeom>
          <a:noFill/>
        </p:spPr>
        <p:txBody>
          <a:bodyPr wrap="none" rtlCol="0">
            <a:spAutoFit/>
          </a:bodyPr>
          <a:lstStyle/>
          <a:p>
            <a:pPr algn="ctr"/>
            <a:endParaRPr lang="zh-TW" altLang="en-US" sz="2800" dirty="0">
              <a:solidFill>
                <a:schemeClr val="bg1"/>
              </a:solidFill>
            </a:endParaRPr>
          </a:p>
        </p:txBody>
      </p:sp>
    </p:spTree>
    <p:extLst>
      <p:ext uri="{BB962C8B-B14F-4D97-AF65-F5344CB8AC3E}">
        <p14:creationId xmlns:p14="http://schemas.microsoft.com/office/powerpoint/2010/main" val="40078188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群組 23">
            <a:extLst>
              <a:ext uri="{FF2B5EF4-FFF2-40B4-BE49-F238E27FC236}">
                <a16:creationId xmlns:a16="http://schemas.microsoft.com/office/drawing/2014/main" id="{341A6169-E486-4C2C-BE09-5D0D7C9893E5}"/>
              </a:ext>
            </a:extLst>
          </p:cNvPr>
          <p:cNvGrpSpPr>
            <a:grpSpLocks noChangeAspect="1"/>
          </p:cNvGrpSpPr>
          <p:nvPr/>
        </p:nvGrpSpPr>
        <p:grpSpPr>
          <a:xfrm>
            <a:off x="-924000" y="-81000"/>
            <a:ext cx="14040000" cy="7020000"/>
            <a:chOff x="788242" y="1792740"/>
            <a:chExt cx="10800000" cy="5400000"/>
          </a:xfrm>
        </p:grpSpPr>
        <p:pic>
          <p:nvPicPr>
            <p:cNvPr id="4" name="Picture 2" descr="http://cml10.csie.ntu.edu.tw:6633/R_2082_jpg_test/HDR_gt/tmo_vibrant/01117.png">
              <a:extLst>
                <a:ext uri="{FF2B5EF4-FFF2-40B4-BE49-F238E27FC236}">
                  <a16:creationId xmlns:a16="http://schemas.microsoft.com/office/drawing/2014/main" id="{0EBCCC7B-3874-4313-8F63-31384A1FAF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88242" y="1792740"/>
              <a:ext cx="1800000" cy="1800000"/>
            </a:xfrm>
            <a:prstGeom prst="rect">
              <a:avLst/>
            </a:prstGeom>
            <a:extLst>
              <a:ext uri="{909E8E84-426E-40DD-AFC4-6F175D3DCCD1}">
                <a14:hiddenFill xmlns:a14="http://schemas.microsoft.com/office/drawing/2010/main">
                  <a:solidFill>
                    <a:srgbClr val="FFFFFF"/>
                  </a:solidFill>
                </a14:hiddenFill>
              </a:ext>
            </a:extLst>
          </p:spPr>
        </p:pic>
        <p:pic>
          <p:nvPicPr>
            <p:cNvPr id="5" name="Picture 4" descr="http://cml10.csie.ntu.edu.tw:6633/R_2082_jpg_test/HDR_gt/tmo_vibrant/01685.png">
              <a:extLst>
                <a:ext uri="{FF2B5EF4-FFF2-40B4-BE49-F238E27FC236}">
                  <a16:creationId xmlns:a16="http://schemas.microsoft.com/office/drawing/2014/main" id="{35131779-9957-437F-B1F5-AB9F4F4874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8242" y="1792740"/>
              <a:ext cx="1800000" cy="1800000"/>
            </a:xfrm>
            <a:prstGeom prst="rect">
              <a:avLst/>
            </a:prstGeom>
            <a:extLst>
              <a:ext uri="{909E8E84-426E-40DD-AFC4-6F175D3DCCD1}">
                <a14:hiddenFill xmlns:a14="http://schemas.microsoft.com/office/drawing/2010/main">
                  <a:solidFill>
                    <a:srgbClr val="FFFFFF"/>
                  </a:solidFill>
                </a14:hiddenFill>
              </a:ext>
            </a:extLst>
          </p:spPr>
        </p:pic>
        <p:pic>
          <p:nvPicPr>
            <p:cNvPr id="6" name="Picture 6" descr="http://cml10.csie.ntu.edu.tw:6633/R_2082_jpg_test/HDR_gt/tmo_vibrant/01322.png">
              <a:extLst>
                <a:ext uri="{FF2B5EF4-FFF2-40B4-BE49-F238E27FC236}">
                  <a16:creationId xmlns:a16="http://schemas.microsoft.com/office/drawing/2014/main" id="{0D7B33F2-5FF3-468F-85B2-5016945EC4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8242" y="3592740"/>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http://cml10.csie.ntu.edu.tw:6633/R_2082_jpg_test/HDR_gt/tmo_vibrant/00751.png">
              <a:extLst>
                <a:ext uri="{FF2B5EF4-FFF2-40B4-BE49-F238E27FC236}">
                  <a16:creationId xmlns:a16="http://schemas.microsoft.com/office/drawing/2014/main" id="{9638B918-78BA-411D-8E27-B2B5D17361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88242" y="5392740"/>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http://cml10.csie.ntu.edu.tw:6633/R_2082_jpg_test/HDR_gt/tmo_vibrant/01255.png">
              <a:extLst>
                <a:ext uri="{FF2B5EF4-FFF2-40B4-BE49-F238E27FC236}">
                  <a16:creationId xmlns:a16="http://schemas.microsoft.com/office/drawing/2014/main" id="{814850AB-287D-470F-90D9-8E8B932D36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88242" y="3592740"/>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http://cml10.csie.ntu.edu.tw:6633/R_2082_jpg_test/HDR_gt/tmo_vibrant/00513.png">
              <a:extLst>
                <a:ext uri="{FF2B5EF4-FFF2-40B4-BE49-F238E27FC236}">
                  <a16:creationId xmlns:a16="http://schemas.microsoft.com/office/drawing/2014/main" id="{EC84EA6F-CC27-4B91-AF74-60C776CE1E5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88242" y="1792740"/>
              <a:ext cx="1800000" cy="1800000"/>
            </a:xfrm>
            <a:prstGeom prst="rect">
              <a:avLst/>
            </a:prstGeom>
            <a:extLst>
              <a:ext uri="{909E8E84-426E-40DD-AFC4-6F175D3DCCD1}">
                <a14:hiddenFill xmlns:a14="http://schemas.microsoft.com/office/drawing/2010/main">
                  <a:solidFill>
                    <a:srgbClr val="FFFFFF"/>
                  </a:solidFill>
                </a14:hiddenFill>
              </a:ext>
            </a:extLst>
          </p:spPr>
        </p:pic>
        <p:pic>
          <p:nvPicPr>
            <p:cNvPr id="10" name="Picture 14" descr="http://cml10.csie.ntu.edu.tw:6633/R_2082_jpg_test/HDR_gt/tmo_vibrant/01315.png">
              <a:extLst>
                <a:ext uri="{FF2B5EF4-FFF2-40B4-BE49-F238E27FC236}">
                  <a16:creationId xmlns:a16="http://schemas.microsoft.com/office/drawing/2014/main" id="{3EC8F72A-91AC-479E-92A8-CA7743C00E2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88242" y="3592740"/>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 descr="http://cml10.csie.ntu.edu.tw:6633/R_2082_jpg_test/HDR_gt/tmo_vibrant/00637.png">
              <a:extLst>
                <a:ext uri="{FF2B5EF4-FFF2-40B4-BE49-F238E27FC236}">
                  <a16:creationId xmlns:a16="http://schemas.microsoft.com/office/drawing/2014/main" id="{E9113251-5F60-47F0-8365-5C6BD665449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88242" y="5392740"/>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8" descr="http://cml10.csie.ntu.edu.tw:6633/R_2082_jpg_test/HDR_gt/tmo_vibrant/00011.png">
              <a:extLst>
                <a:ext uri="{FF2B5EF4-FFF2-40B4-BE49-F238E27FC236}">
                  <a16:creationId xmlns:a16="http://schemas.microsoft.com/office/drawing/2014/main" id="{68BB608A-8530-4F5C-9A6B-195517BAFB9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8242" y="3592740"/>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0" descr="http://cml10.csie.ntu.edu.tw:6633/R_2082_jpg_test/HDR_gt/tmo_vibrant/01636.png">
              <a:extLst>
                <a:ext uri="{FF2B5EF4-FFF2-40B4-BE49-F238E27FC236}">
                  <a16:creationId xmlns:a16="http://schemas.microsoft.com/office/drawing/2014/main" id="{C2920AE5-E9C8-43B1-8F67-5278BA22F09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88242" y="5392740"/>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cml10.csie.ntu.edu.tw:6633/R_2082_jpg_test/HDR_gt/tmo_vibrant/01600.png">
              <a:extLst>
                <a:ext uri="{FF2B5EF4-FFF2-40B4-BE49-F238E27FC236}">
                  <a16:creationId xmlns:a16="http://schemas.microsoft.com/office/drawing/2014/main" id="{A782616D-E166-4062-B0FF-1949CEAE7AA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788242" y="5392740"/>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8" descr="http://cml10.csie.ntu.edu.tw:6633/R_2082_jpg_test/HDR_gt/tmo_vibrant/00691.png">
              <a:extLst>
                <a:ext uri="{FF2B5EF4-FFF2-40B4-BE49-F238E27FC236}">
                  <a16:creationId xmlns:a16="http://schemas.microsoft.com/office/drawing/2014/main" id="{62535121-7B92-4C65-AC7B-BF4CA64002E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388242" y="1792740"/>
              <a:ext cx="1800000" cy="1800000"/>
            </a:xfrm>
            <a:prstGeom prst="rect">
              <a:avLst/>
            </a:prstGeom>
            <a:extLst>
              <a:ext uri="{909E8E84-426E-40DD-AFC4-6F175D3DCCD1}">
                <a14:hiddenFill xmlns:a14="http://schemas.microsoft.com/office/drawing/2010/main">
                  <a:solidFill>
                    <a:srgbClr val="FFFFFF"/>
                  </a:solidFill>
                </a14:hiddenFill>
              </a:ext>
            </a:extLst>
          </p:spPr>
        </p:pic>
        <p:pic>
          <p:nvPicPr>
            <p:cNvPr id="16" name="Picture 20" descr="http://cml10.csie.ntu.edu.tw:6633/R_2082_jpg_test/HDR_gt/tmo_vibrant/00068.png">
              <a:extLst>
                <a:ext uri="{FF2B5EF4-FFF2-40B4-BE49-F238E27FC236}">
                  <a16:creationId xmlns:a16="http://schemas.microsoft.com/office/drawing/2014/main" id="{A514D015-1466-484E-8477-1DB6B23E622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388242" y="3592740"/>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2" descr="http://cml10.csie.ntu.edu.tw:6633/R_2082_jpg_test/HDR_gt/tmo_vibrant/00452.png">
              <a:extLst>
                <a:ext uri="{FF2B5EF4-FFF2-40B4-BE49-F238E27FC236}">
                  <a16:creationId xmlns:a16="http://schemas.microsoft.com/office/drawing/2014/main" id="{68BC1620-BC4B-4D4D-99BB-FF96CC49462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388242" y="5392740"/>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8" descr="http://cml10.csie.ntu.edu.tw:6633/R_2082_jpg_test/HDR_gt/tmo_vibrant/01495.png">
              <a:extLst>
                <a:ext uri="{FF2B5EF4-FFF2-40B4-BE49-F238E27FC236}">
                  <a16:creationId xmlns:a16="http://schemas.microsoft.com/office/drawing/2014/main" id="{0C16B71C-18FF-4EE3-94C5-17BE669A726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588242" y="3592740"/>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0" descr="http://cml10.csie.ntu.edu.tw:6633/R_2082_jpg_test/HDR_gt/tmo_vibrant/01995.png">
              <a:extLst>
                <a:ext uri="{FF2B5EF4-FFF2-40B4-BE49-F238E27FC236}">
                  <a16:creationId xmlns:a16="http://schemas.microsoft.com/office/drawing/2014/main" id="{B32B0D71-6F37-4C49-9407-1C1361A1F36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588242" y="5392740"/>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2" descr="http://cml10.csie.ntu.edu.tw:6633/R_2082_jpg_test/HDR_gt/tmo_vibrant/02071.png">
              <a:extLst>
                <a:ext uri="{FF2B5EF4-FFF2-40B4-BE49-F238E27FC236}">
                  <a16:creationId xmlns:a16="http://schemas.microsoft.com/office/drawing/2014/main" id="{4E730084-57C6-442E-BA9A-2E1197CE0F2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588242" y="1792740"/>
              <a:ext cx="1800000" cy="1800000"/>
            </a:xfrm>
            <a:prstGeom prst="rect">
              <a:avLst/>
            </a:prstGeom>
            <a:extLst>
              <a:ext uri="{909E8E84-426E-40DD-AFC4-6F175D3DCCD1}">
                <a14:hiddenFill xmlns:a14="http://schemas.microsoft.com/office/drawing/2010/main">
                  <a:solidFill>
                    <a:srgbClr val="FFFFFF"/>
                  </a:solidFill>
                </a14:hiddenFill>
              </a:ext>
            </a:extLst>
          </p:spPr>
        </p:pic>
        <p:pic>
          <p:nvPicPr>
            <p:cNvPr id="23" name="Picture 34" descr="http://cml10.csie.ntu.edu.tw:6633/R_2082_jpg_test/HDR_gt/tmo_vibrant/00670.png">
              <a:extLst>
                <a:ext uri="{FF2B5EF4-FFF2-40B4-BE49-F238E27FC236}">
                  <a16:creationId xmlns:a16="http://schemas.microsoft.com/office/drawing/2014/main" id="{6B1849CB-ACF6-4318-9C90-3CB48DFA3B5E}"/>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88242" y="1792740"/>
              <a:ext cx="1800000" cy="1800000"/>
            </a:xfrm>
            <a:prstGeom prst="rect">
              <a:avLst/>
            </a:prstGeom>
            <a:extLst>
              <a:ext uri="{909E8E84-426E-40DD-AFC4-6F175D3DCCD1}">
                <a14:hiddenFill xmlns:a14="http://schemas.microsoft.com/office/drawing/2010/main">
                  <a:solidFill>
                    <a:srgbClr val="FFFFFF"/>
                  </a:solidFill>
                </a14:hiddenFill>
              </a:ext>
            </a:extLst>
          </p:spPr>
        </p:pic>
      </p:grpSp>
      <p:sp>
        <p:nvSpPr>
          <p:cNvPr id="25" name="文字方塊 24">
            <a:extLst>
              <a:ext uri="{FF2B5EF4-FFF2-40B4-BE49-F238E27FC236}">
                <a16:creationId xmlns:a16="http://schemas.microsoft.com/office/drawing/2014/main" id="{34C18780-3D65-461C-9EDD-677231B49C0B}"/>
              </a:ext>
            </a:extLst>
          </p:cNvPr>
          <p:cNvSpPr txBox="1"/>
          <p:nvPr/>
        </p:nvSpPr>
        <p:spPr>
          <a:xfrm>
            <a:off x="2158929" y="2875002"/>
            <a:ext cx="7874143" cy="1107996"/>
          </a:xfrm>
          <a:prstGeom prst="rect">
            <a:avLst/>
          </a:prstGeom>
          <a:solidFill>
            <a:srgbClr val="FFFFFF">
              <a:alpha val="50196"/>
            </a:srgbClr>
          </a:solidFill>
          <a:ln>
            <a:noFill/>
          </a:ln>
        </p:spPr>
        <p:txBody>
          <a:bodyPr wrap="none" rtlCol="0">
            <a:spAutoFit/>
          </a:bodyPr>
          <a:lstStyle/>
          <a:p>
            <a:pPr algn="ctr"/>
            <a:r>
              <a:rPr lang="en-US" altLang="zh-TW" sz="6600" b="1" dirty="0"/>
              <a:t>NTU VFX HDR Dataset</a:t>
            </a:r>
          </a:p>
        </p:txBody>
      </p:sp>
      <p:sp>
        <p:nvSpPr>
          <p:cNvPr id="26" name="文字方塊 25">
            <a:extLst>
              <a:ext uri="{FF2B5EF4-FFF2-40B4-BE49-F238E27FC236}">
                <a16:creationId xmlns:a16="http://schemas.microsoft.com/office/drawing/2014/main" id="{24A9B749-6EFE-455D-9BD7-4CACA7B27DE4}"/>
              </a:ext>
            </a:extLst>
          </p:cNvPr>
          <p:cNvSpPr txBox="1"/>
          <p:nvPr/>
        </p:nvSpPr>
        <p:spPr>
          <a:xfrm>
            <a:off x="6003635" y="1135615"/>
            <a:ext cx="184730" cy="523220"/>
          </a:xfrm>
          <a:prstGeom prst="rect">
            <a:avLst/>
          </a:prstGeom>
          <a:noFill/>
        </p:spPr>
        <p:txBody>
          <a:bodyPr wrap="none" rtlCol="0">
            <a:spAutoFit/>
          </a:bodyPr>
          <a:lstStyle/>
          <a:p>
            <a:pPr algn="ctr"/>
            <a:endParaRPr lang="zh-TW" altLang="en-US" sz="2800" dirty="0">
              <a:solidFill>
                <a:schemeClr val="bg1"/>
              </a:solidFill>
            </a:endParaRPr>
          </a:p>
        </p:txBody>
      </p:sp>
      <p:sp>
        <p:nvSpPr>
          <p:cNvPr id="2" name="矩形: 圓角 1">
            <a:extLst>
              <a:ext uri="{FF2B5EF4-FFF2-40B4-BE49-F238E27FC236}">
                <a16:creationId xmlns:a16="http://schemas.microsoft.com/office/drawing/2014/main" id="{255A0EC0-0469-4669-B0C1-F3774A0822A7}"/>
              </a:ext>
            </a:extLst>
          </p:cNvPr>
          <p:cNvSpPr/>
          <p:nvPr/>
        </p:nvSpPr>
        <p:spPr>
          <a:xfrm>
            <a:off x="3972000" y="4599000"/>
            <a:ext cx="4248000" cy="1872000"/>
          </a:xfrm>
          <a:prstGeom prst="roundRect">
            <a:avLst/>
          </a:prstGeom>
          <a:solidFill>
            <a:srgbClr val="FFFFFF">
              <a:alpha val="74902"/>
            </a:srgbClr>
          </a:solidFill>
          <a:ln w="38100">
            <a:noFill/>
          </a:ln>
        </p:spPr>
        <p:style>
          <a:lnRef idx="2">
            <a:schemeClr val="dk1"/>
          </a:lnRef>
          <a:fillRef idx="1">
            <a:schemeClr val="lt1"/>
          </a:fillRef>
          <a:effectRef idx="0">
            <a:schemeClr val="dk1"/>
          </a:effectRef>
          <a:fontRef idx="minor">
            <a:schemeClr val="dk1"/>
          </a:fontRef>
        </p:style>
        <p:txBody>
          <a:bodyPr rtlCol="0" anchor="ctr"/>
          <a:lstStyle/>
          <a:p>
            <a:pPr marL="457200" indent="-457200">
              <a:buFont typeface="Arial" panose="020B0604020202020204" pitchFamily="34" charset="0"/>
              <a:buChar char="•"/>
            </a:pPr>
            <a:r>
              <a:rPr lang="en-US" altLang="zh-TW" sz="2000" dirty="0">
                <a:solidFill>
                  <a:schemeClr val="tx1"/>
                </a:solidFill>
              </a:rPr>
              <a:t>Captured by ~600 amateurs</a:t>
            </a:r>
          </a:p>
          <a:p>
            <a:pPr marL="457200" indent="-457200">
              <a:buFont typeface="Arial" panose="020B0604020202020204" pitchFamily="34" charset="0"/>
              <a:buChar char="•"/>
            </a:pPr>
            <a:r>
              <a:rPr lang="en-US" altLang="zh-TW" sz="2000" dirty="0">
                <a:solidFill>
                  <a:schemeClr val="tx1"/>
                </a:solidFill>
              </a:rPr>
              <a:t>42 different cameras (NIKON D90, NEX-5N, Canon EOS 60D, etc.)</a:t>
            </a:r>
          </a:p>
          <a:p>
            <a:pPr marL="457200" indent="-457200">
              <a:buFont typeface="Arial" panose="020B0604020202020204" pitchFamily="34" charset="0"/>
              <a:buChar char="•"/>
            </a:pPr>
            <a:r>
              <a:rPr lang="en-US" altLang="zh-TW" sz="2000" dirty="0">
                <a:solidFill>
                  <a:schemeClr val="tx1"/>
                </a:solidFill>
              </a:rPr>
              <a:t>HDR fusion using </a:t>
            </a:r>
            <a:r>
              <a:rPr lang="en-US" altLang="zh-TW" sz="2000" dirty="0" err="1">
                <a:solidFill>
                  <a:schemeClr val="tx1"/>
                </a:solidFill>
              </a:rPr>
              <a:t>Photomatix</a:t>
            </a:r>
            <a:endParaRPr lang="en-US" altLang="zh-TW" sz="2000" dirty="0">
              <a:solidFill>
                <a:schemeClr val="tx1"/>
              </a:solidFill>
            </a:endParaRPr>
          </a:p>
          <a:p>
            <a:pPr marL="457200" indent="-457200">
              <a:buFont typeface="Arial" panose="020B0604020202020204" pitchFamily="34" charset="0"/>
              <a:buChar char="•"/>
            </a:pPr>
            <a:r>
              <a:rPr lang="en-US" altLang="zh-TW" sz="2000" dirty="0">
                <a:solidFill>
                  <a:schemeClr val="tx1"/>
                </a:solidFill>
              </a:rPr>
              <a:t>480 HDR images</a:t>
            </a:r>
          </a:p>
          <a:p>
            <a:pPr marL="457200" indent="-457200">
              <a:buFont typeface="Arial" panose="020B0604020202020204" pitchFamily="34" charset="0"/>
              <a:buChar char="•"/>
            </a:pPr>
            <a:r>
              <a:rPr lang="en-US" altLang="zh-TW" sz="2000" dirty="0">
                <a:solidFill>
                  <a:schemeClr val="tx1"/>
                </a:solidFill>
              </a:rPr>
              <a:t>4,893 LDR images</a:t>
            </a:r>
            <a:endParaRPr lang="zh-TW" altLang="en-US" sz="2000" dirty="0">
              <a:solidFill>
                <a:schemeClr val="tx1"/>
              </a:solidFill>
            </a:endParaRPr>
          </a:p>
        </p:txBody>
      </p:sp>
    </p:spTree>
    <p:extLst>
      <p:ext uri="{BB962C8B-B14F-4D97-AF65-F5344CB8AC3E}">
        <p14:creationId xmlns:p14="http://schemas.microsoft.com/office/powerpoint/2010/main" val="37476115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直線單箭頭接點 30">
            <a:extLst>
              <a:ext uri="{FF2B5EF4-FFF2-40B4-BE49-F238E27FC236}">
                <a16:creationId xmlns:a16="http://schemas.microsoft.com/office/drawing/2014/main" id="{CE679241-6297-4F1A-92E6-6FDE227172AE}"/>
              </a:ext>
            </a:extLst>
          </p:cNvPr>
          <p:cNvCxnSpPr>
            <a:cxnSpLocks/>
            <a:stCxn id="45" idx="3"/>
            <a:endCxn id="33" idx="1"/>
          </p:cNvCxnSpPr>
          <p:nvPr/>
        </p:nvCxnSpPr>
        <p:spPr>
          <a:xfrm flipV="1">
            <a:off x="1531545" y="5221943"/>
            <a:ext cx="171142" cy="1"/>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2" name="矩形 31">
            <a:extLst>
              <a:ext uri="{FF2B5EF4-FFF2-40B4-BE49-F238E27FC236}">
                <a16:creationId xmlns:a16="http://schemas.microsoft.com/office/drawing/2014/main" id="{029DFEA1-1F79-4C63-8782-B45D7686D9BD}"/>
              </a:ext>
            </a:extLst>
          </p:cNvPr>
          <p:cNvSpPr/>
          <p:nvPr/>
        </p:nvSpPr>
        <p:spPr>
          <a:xfrm>
            <a:off x="4639456" y="3511610"/>
            <a:ext cx="1526400" cy="73152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611551" rtl="0" eaLnBrk="1" latinLnBrk="0" hangingPunct="1">
              <a:defRPr sz="2408" kern="1200">
                <a:solidFill>
                  <a:schemeClr val="dk1"/>
                </a:solidFill>
                <a:latin typeface="+mn-lt"/>
                <a:ea typeface="+mn-ea"/>
                <a:cs typeface="+mn-cs"/>
              </a:defRPr>
            </a:lvl1pPr>
            <a:lvl2pPr marL="611551" algn="l" defTabSz="611551" rtl="0" eaLnBrk="1" latinLnBrk="0" hangingPunct="1">
              <a:defRPr sz="2408" kern="1200">
                <a:solidFill>
                  <a:schemeClr val="dk1"/>
                </a:solidFill>
                <a:latin typeface="+mn-lt"/>
                <a:ea typeface="+mn-ea"/>
                <a:cs typeface="+mn-cs"/>
              </a:defRPr>
            </a:lvl2pPr>
            <a:lvl3pPr marL="1223101" algn="l" defTabSz="611551" rtl="0" eaLnBrk="1" latinLnBrk="0" hangingPunct="1">
              <a:defRPr sz="2408" kern="1200">
                <a:solidFill>
                  <a:schemeClr val="dk1"/>
                </a:solidFill>
                <a:latin typeface="+mn-lt"/>
                <a:ea typeface="+mn-ea"/>
                <a:cs typeface="+mn-cs"/>
              </a:defRPr>
            </a:lvl3pPr>
            <a:lvl4pPr marL="1834652" algn="l" defTabSz="611551" rtl="0" eaLnBrk="1" latinLnBrk="0" hangingPunct="1">
              <a:defRPr sz="2408" kern="1200">
                <a:solidFill>
                  <a:schemeClr val="dk1"/>
                </a:solidFill>
                <a:latin typeface="+mn-lt"/>
                <a:ea typeface="+mn-ea"/>
                <a:cs typeface="+mn-cs"/>
              </a:defRPr>
            </a:lvl4pPr>
            <a:lvl5pPr marL="2446203" algn="l" defTabSz="611551" rtl="0" eaLnBrk="1" latinLnBrk="0" hangingPunct="1">
              <a:defRPr sz="2408" kern="1200">
                <a:solidFill>
                  <a:schemeClr val="dk1"/>
                </a:solidFill>
                <a:latin typeface="+mn-lt"/>
                <a:ea typeface="+mn-ea"/>
                <a:cs typeface="+mn-cs"/>
              </a:defRPr>
            </a:lvl5pPr>
            <a:lvl6pPr marL="3057754" algn="l" defTabSz="611551" rtl="0" eaLnBrk="1" latinLnBrk="0" hangingPunct="1">
              <a:defRPr sz="2408" kern="1200">
                <a:solidFill>
                  <a:schemeClr val="dk1"/>
                </a:solidFill>
                <a:latin typeface="+mn-lt"/>
                <a:ea typeface="+mn-ea"/>
                <a:cs typeface="+mn-cs"/>
              </a:defRPr>
            </a:lvl6pPr>
            <a:lvl7pPr marL="3669304" algn="l" defTabSz="611551" rtl="0" eaLnBrk="1" latinLnBrk="0" hangingPunct="1">
              <a:defRPr sz="2408" kern="1200">
                <a:solidFill>
                  <a:schemeClr val="dk1"/>
                </a:solidFill>
                <a:latin typeface="+mn-lt"/>
                <a:ea typeface="+mn-ea"/>
                <a:cs typeface="+mn-cs"/>
              </a:defRPr>
            </a:lvl7pPr>
            <a:lvl8pPr marL="4280855" algn="l" defTabSz="611551" rtl="0" eaLnBrk="1" latinLnBrk="0" hangingPunct="1">
              <a:defRPr sz="2408" kern="1200">
                <a:solidFill>
                  <a:schemeClr val="dk1"/>
                </a:solidFill>
                <a:latin typeface="+mn-lt"/>
                <a:ea typeface="+mn-ea"/>
                <a:cs typeface="+mn-cs"/>
              </a:defRPr>
            </a:lvl8pPr>
            <a:lvl9pPr marL="4892406" algn="l" defTabSz="611551" rtl="0" eaLnBrk="1" latinLnBrk="0" hangingPunct="1">
              <a:defRPr sz="2408" kern="1200">
                <a:solidFill>
                  <a:schemeClr val="dk1"/>
                </a:solidFill>
                <a:latin typeface="+mn-lt"/>
                <a:ea typeface="+mn-ea"/>
                <a:cs typeface="+mn-cs"/>
              </a:defRPr>
            </a:lvl9pPr>
          </a:lstStyle>
          <a:p>
            <a:pPr algn="ctr"/>
            <a:r>
              <a:rPr lang="en-US" altLang="zh-TW" sz="1800" dirty="0">
                <a:latin typeface="Times New Roman" panose="02020603050405020304" pitchFamily="18" charset="0"/>
                <a:cs typeface="Times New Roman" panose="02020603050405020304" pitchFamily="18" charset="0"/>
              </a:rPr>
              <a:t>Linearization-Net</a:t>
            </a:r>
            <a:endParaRPr lang="zh-TW" altLang="en-US" sz="1800" dirty="0">
              <a:latin typeface="Times New Roman" panose="02020603050405020304" pitchFamily="18" charset="0"/>
              <a:cs typeface="Times New Roman" panose="02020603050405020304" pitchFamily="18" charset="0"/>
            </a:endParaRPr>
          </a:p>
        </p:txBody>
      </p:sp>
      <p:sp>
        <p:nvSpPr>
          <p:cNvPr id="33" name="矩形 32">
            <a:extLst>
              <a:ext uri="{FF2B5EF4-FFF2-40B4-BE49-F238E27FC236}">
                <a16:creationId xmlns:a16="http://schemas.microsoft.com/office/drawing/2014/main" id="{42243BE9-0001-463E-8E2B-5FFAD941BEE6}"/>
              </a:ext>
            </a:extLst>
          </p:cNvPr>
          <p:cNvSpPr/>
          <p:nvPr/>
        </p:nvSpPr>
        <p:spPr>
          <a:xfrm>
            <a:off x="1702687" y="4856183"/>
            <a:ext cx="1728000" cy="73152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611551" rtl="0" eaLnBrk="1" latinLnBrk="0" hangingPunct="1">
              <a:defRPr sz="2408" kern="1200">
                <a:solidFill>
                  <a:schemeClr val="dk1"/>
                </a:solidFill>
                <a:latin typeface="+mn-lt"/>
                <a:ea typeface="+mn-ea"/>
                <a:cs typeface="+mn-cs"/>
              </a:defRPr>
            </a:lvl1pPr>
            <a:lvl2pPr marL="611551" algn="l" defTabSz="611551" rtl="0" eaLnBrk="1" latinLnBrk="0" hangingPunct="1">
              <a:defRPr sz="2408" kern="1200">
                <a:solidFill>
                  <a:schemeClr val="dk1"/>
                </a:solidFill>
                <a:latin typeface="+mn-lt"/>
                <a:ea typeface="+mn-ea"/>
                <a:cs typeface="+mn-cs"/>
              </a:defRPr>
            </a:lvl2pPr>
            <a:lvl3pPr marL="1223101" algn="l" defTabSz="611551" rtl="0" eaLnBrk="1" latinLnBrk="0" hangingPunct="1">
              <a:defRPr sz="2408" kern="1200">
                <a:solidFill>
                  <a:schemeClr val="dk1"/>
                </a:solidFill>
                <a:latin typeface="+mn-lt"/>
                <a:ea typeface="+mn-ea"/>
                <a:cs typeface="+mn-cs"/>
              </a:defRPr>
            </a:lvl3pPr>
            <a:lvl4pPr marL="1834652" algn="l" defTabSz="611551" rtl="0" eaLnBrk="1" latinLnBrk="0" hangingPunct="1">
              <a:defRPr sz="2408" kern="1200">
                <a:solidFill>
                  <a:schemeClr val="dk1"/>
                </a:solidFill>
                <a:latin typeface="+mn-lt"/>
                <a:ea typeface="+mn-ea"/>
                <a:cs typeface="+mn-cs"/>
              </a:defRPr>
            </a:lvl4pPr>
            <a:lvl5pPr marL="2446203" algn="l" defTabSz="611551" rtl="0" eaLnBrk="1" latinLnBrk="0" hangingPunct="1">
              <a:defRPr sz="2408" kern="1200">
                <a:solidFill>
                  <a:schemeClr val="dk1"/>
                </a:solidFill>
                <a:latin typeface="+mn-lt"/>
                <a:ea typeface="+mn-ea"/>
                <a:cs typeface="+mn-cs"/>
              </a:defRPr>
            </a:lvl5pPr>
            <a:lvl6pPr marL="3057754" algn="l" defTabSz="611551" rtl="0" eaLnBrk="1" latinLnBrk="0" hangingPunct="1">
              <a:defRPr sz="2408" kern="1200">
                <a:solidFill>
                  <a:schemeClr val="dk1"/>
                </a:solidFill>
                <a:latin typeface="+mn-lt"/>
                <a:ea typeface="+mn-ea"/>
                <a:cs typeface="+mn-cs"/>
              </a:defRPr>
            </a:lvl6pPr>
            <a:lvl7pPr marL="3669304" algn="l" defTabSz="611551" rtl="0" eaLnBrk="1" latinLnBrk="0" hangingPunct="1">
              <a:defRPr sz="2408" kern="1200">
                <a:solidFill>
                  <a:schemeClr val="dk1"/>
                </a:solidFill>
                <a:latin typeface="+mn-lt"/>
                <a:ea typeface="+mn-ea"/>
                <a:cs typeface="+mn-cs"/>
              </a:defRPr>
            </a:lvl7pPr>
            <a:lvl8pPr marL="4280855" algn="l" defTabSz="611551" rtl="0" eaLnBrk="1" latinLnBrk="0" hangingPunct="1">
              <a:defRPr sz="2408" kern="1200">
                <a:solidFill>
                  <a:schemeClr val="dk1"/>
                </a:solidFill>
                <a:latin typeface="+mn-lt"/>
                <a:ea typeface="+mn-ea"/>
                <a:cs typeface="+mn-cs"/>
              </a:defRPr>
            </a:lvl8pPr>
            <a:lvl9pPr marL="4892406" algn="l" defTabSz="611551" rtl="0" eaLnBrk="1" latinLnBrk="0" hangingPunct="1">
              <a:defRPr sz="2408" kern="1200">
                <a:solidFill>
                  <a:schemeClr val="dk1"/>
                </a:solidFill>
                <a:latin typeface="+mn-lt"/>
                <a:ea typeface="+mn-ea"/>
                <a:cs typeface="+mn-cs"/>
              </a:defRPr>
            </a:lvl9pPr>
          </a:lstStyle>
          <a:p>
            <a:pPr algn="ctr"/>
            <a:r>
              <a:rPr lang="en-US" altLang="zh-TW" sz="1800" dirty="0">
                <a:solidFill>
                  <a:schemeClr val="tx1"/>
                </a:solidFill>
                <a:latin typeface="Times New Roman" panose="02020603050405020304" pitchFamily="18" charset="0"/>
                <a:cs typeface="Times New Roman" panose="02020603050405020304" pitchFamily="18" charset="0"/>
              </a:rPr>
              <a:t>Dequantization-Net</a:t>
            </a:r>
            <a:endParaRPr lang="zh-TW" altLang="en-US" sz="1800" dirty="0">
              <a:solidFill>
                <a:schemeClr val="tx1"/>
              </a:solidFill>
              <a:latin typeface="Times New Roman" panose="02020603050405020304" pitchFamily="18" charset="0"/>
              <a:cs typeface="Times New Roman" panose="02020603050405020304" pitchFamily="18" charset="0"/>
            </a:endParaRPr>
          </a:p>
        </p:txBody>
      </p:sp>
      <p:sp>
        <p:nvSpPr>
          <p:cNvPr id="34" name="矩形 33">
            <a:extLst>
              <a:ext uri="{FF2B5EF4-FFF2-40B4-BE49-F238E27FC236}">
                <a16:creationId xmlns:a16="http://schemas.microsoft.com/office/drawing/2014/main" id="{A894B692-47AE-42DA-9B04-193F89CE389B}"/>
              </a:ext>
            </a:extLst>
          </p:cNvPr>
          <p:cNvSpPr/>
          <p:nvPr/>
        </p:nvSpPr>
        <p:spPr>
          <a:xfrm>
            <a:off x="7368678" y="4847061"/>
            <a:ext cx="1555200" cy="73152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611551" rtl="0" eaLnBrk="1" latinLnBrk="0" hangingPunct="1">
              <a:defRPr sz="2408" kern="1200">
                <a:solidFill>
                  <a:schemeClr val="dk1"/>
                </a:solidFill>
                <a:latin typeface="+mn-lt"/>
                <a:ea typeface="+mn-ea"/>
                <a:cs typeface="+mn-cs"/>
              </a:defRPr>
            </a:lvl1pPr>
            <a:lvl2pPr marL="611551" algn="l" defTabSz="611551" rtl="0" eaLnBrk="1" latinLnBrk="0" hangingPunct="1">
              <a:defRPr sz="2408" kern="1200">
                <a:solidFill>
                  <a:schemeClr val="dk1"/>
                </a:solidFill>
                <a:latin typeface="+mn-lt"/>
                <a:ea typeface="+mn-ea"/>
                <a:cs typeface="+mn-cs"/>
              </a:defRPr>
            </a:lvl2pPr>
            <a:lvl3pPr marL="1223101" algn="l" defTabSz="611551" rtl="0" eaLnBrk="1" latinLnBrk="0" hangingPunct="1">
              <a:defRPr sz="2408" kern="1200">
                <a:solidFill>
                  <a:schemeClr val="dk1"/>
                </a:solidFill>
                <a:latin typeface="+mn-lt"/>
                <a:ea typeface="+mn-ea"/>
                <a:cs typeface="+mn-cs"/>
              </a:defRPr>
            </a:lvl3pPr>
            <a:lvl4pPr marL="1834652" algn="l" defTabSz="611551" rtl="0" eaLnBrk="1" latinLnBrk="0" hangingPunct="1">
              <a:defRPr sz="2408" kern="1200">
                <a:solidFill>
                  <a:schemeClr val="dk1"/>
                </a:solidFill>
                <a:latin typeface="+mn-lt"/>
                <a:ea typeface="+mn-ea"/>
                <a:cs typeface="+mn-cs"/>
              </a:defRPr>
            </a:lvl4pPr>
            <a:lvl5pPr marL="2446203" algn="l" defTabSz="611551" rtl="0" eaLnBrk="1" latinLnBrk="0" hangingPunct="1">
              <a:defRPr sz="2408" kern="1200">
                <a:solidFill>
                  <a:schemeClr val="dk1"/>
                </a:solidFill>
                <a:latin typeface="+mn-lt"/>
                <a:ea typeface="+mn-ea"/>
                <a:cs typeface="+mn-cs"/>
              </a:defRPr>
            </a:lvl5pPr>
            <a:lvl6pPr marL="3057754" algn="l" defTabSz="611551" rtl="0" eaLnBrk="1" latinLnBrk="0" hangingPunct="1">
              <a:defRPr sz="2408" kern="1200">
                <a:solidFill>
                  <a:schemeClr val="dk1"/>
                </a:solidFill>
                <a:latin typeface="+mn-lt"/>
                <a:ea typeface="+mn-ea"/>
                <a:cs typeface="+mn-cs"/>
              </a:defRPr>
            </a:lvl6pPr>
            <a:lvl7pPr marL="3669304" algn="l" defTabSz="611551" rtl="0" eaLnBrk="1" latinLnBrk="0" hangingPunct="1">
              <a:defRPr sz="2408" kern="1200">
                <a:solidFill>
                  <a:schemeClr val="dk1"/>
                </a:solidFill>
                <a:latin typeface="+mn-lt"/>
                <a:ea typeface="+mn-ea"/>
                <a:cs typeface="+mn-cs"/>
              </a:defRPr>
            </a:lvl7pPr>
            <a:lvl8pPr marL="4280855" algn="l" defTabSz="611551" rtl="0" eaLnBrk="1" latinLnBrk="0" hangingPunct="1">
              <a:defRPr sz="2408" kern="1200">
                <a:solidFill>
                  <a:schemeClr val="dk1"/>
                </a:solidFill>
                <a:latin typeface="+mn-lt"/>
                <a:ea typeface="+mn-ea"/>
                <a:cs typeface="+mn-cs"/>
              </a:defRPr>
            </a:lvl8pPr>
            <a:lvl9pPr marL="4892406" algn="l" defTabSz="611551" rtl="0" eaLnBrk="1" latinLnBrk="0" hangingPunct="1">
              <a:defRPr sz="2408" kern="1200">
                <a:solidFill>
                  <a:schemeClr val="dk1"/>
                </a:solidFill>
                <a:latin typeface="+mn-lt"/>
                <a:ea typeface="+mn-ea"/>
                <a:cs typeface="+mn-cs"/>
              </a:defRPr>
            </a:lvl9pPr>
          </a:lstStyle>
          <a:p>
            <a:pPr algn="ctr"/>
            <a:r>
              <a:rPr lang="en-US" altLang="zh-TW" sz="1800" dirty="0">
                <a:latin typeface="Times New Roman" panose="02020603050405020304" pitchFamily="18" charset="0"/>
                <a:cs typeface="Times New Roman" panose="02020603050405020304" pitchFamily="18" charset="0"/>
              </a:rPr>
              <a:t>Hallucination-Net</a:t>
            </a:r>
            <a:endParaRPr lang="zh-TW" altLang="en-US" sz="1800" dirty="0">
              <a:latin typeface="Times New Roman" panose="02020603050405020304" pitchFamily="18" charset="0"/>
              <a:cs typeface="Times New Roman" panose="02020603050405020304" pitchFamily="18" charset="0"/>
            </a:endParaRPr>
          </a:p>
        </p:txBody>
      </p:sp>
      <p:sp>
        <p:nvSpPr>
          <p:cNvPr id="35" name="文字方塊 15">
            <a:extLst>
              <a:ext uri="{FF2B5EF4-FFF2-40B4-BE49-F238E27FC236}">
                <a16:creationId xmlns:a16="http://schemas.microsoft.com/office/drawing/2014/main" id="{63E1BECF-0742-4299-A558-8E655FDE7D6D}"/>
              </a:ext>
            </a:extLst>
          </p:cNvPr>
          <p:cNvSpPr txBox="1"/>
          <p:nvPr/>
        </p:nvSpPr>
        <p:spPr>
          <a:xfrm>
            <a:off x="8671787" y="3706676"/>
            <a:ext cx="1535420" cy="646331"/>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Over-exposed</a:t>
            </a:r>
          </a:p>
          <a:p>
            <a:pPr algn="ctr"/>
            <a:r>
              <a:rPr lang="en-US" altLang="zh-TW" sz="1800" b="1" dirty="0">
                <a:solidFill>
                  <a:srgbClr val="002060"/>
                </a:solidFill>
                <a:latin typeface="Times New Roman" panose="02020603050405020304" pitchFamily="18" charset="0"/>
                <a:cs typeface="Times New Roman" panose="02020603050405020304" pitchFamily="18" charset="0"/>
              </a:rPr>
              <a:t>mask</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cxnSp>
        <p:nvCxnSpPr>
          <p:cNvPr id="36" name="直線單箭頭接點 35">
            <a:extLst>
              <a:ext uri="{FF2B5EF4-FFF2-40B4-BE49-F238E27FC236}">
                <a16:creationId xmlns:a16="http://schemas.microsoft.com/office/drawing/2014/main" id="{CE679241-6297-4F1A-92E6-6FDE227172AE}"/>
              </a:ext>
            </a:extLst>
          </p:cNvPr>
          <p:cNvCxnSpPr>
            <a:cxnSpLocks/>
          </p:cNvCxnSpPr>
          <p:nvPr/>
        </p:nvCxnSpPr>
        <p:spPr>
          <a:xfrm>
            <a:off x="3718613" y="5212821"/>
            <a:ext cx="416966"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單箭頭接點 36">
            <a:extLst>
              <a:ext uri="{FF2B5EF4-FFF2-40B4-BE49-F238E27FC236}">
                <a16:creationId xmlns:a16="http://schemas.microsoft.com/office/drawing/2014/main" id="{CE679241-6297-4F1A-92E6-6FDE227172AE}"/>
              </a:ext>
            </a:extLst>
          </p:cNvPr>
          <p:cNvCxnSpPr>
            <a:cxnSpLocks/>
          </p:cNvCxnSpPr>
          <p:nvPr/>
        </p:nvCxnSpPr>
        <p:spPr>
          <a:xfrm>
            <a:off x="5093196" y="5212821"/>
            <a:ext cx="416966" cy="1"/>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線單箭頭接點 37">
            <a:extLst>
              <a:ext uri="{FF2B5EF4-FFF2-40B4-BE49-F238E27FC236}">
                <a16:creationId xmlns:a16="http://schemas.microsoft.com/office/drawing/2014/main" id="{CE679241-6297-4F1A-92E6-6FDE227172AE}"/>
              </a:ext>
            </a:extLst>
          </p:cNvPr>
          <p:cNvCxnSpPr>
            <a:cxnSpLocks/>
            <a:stCxn id="51" idx="3"/>
            <a:endCxn id="34" idx="1"/>
          </p:cNvCxnSpPr>
          <p:nvPr/>
        </p:nvCxnSpPr>
        <p:spPr>
          <a:xfrm>
            <a:off x="7191588" y="5212821"/>
            <a:ext cx="177090"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單箭頭接點 38">
            <a:extLst>
              <a:ext uri="{FF2B5EF4-FFF2-40B4-BE49-F238E27FC236}">
                <a16:creationId xmlns:a16="http://schemas.microsoft.com/office/drawing/2014/main" id="{CE679241-6297-4F1A-92E6-6FDE227172AE}"/>
              </a:ext>
            </a:extLst>
          </p:cNvPr>
          <p:cNvCxnSpPr>
            <a:cxnSpLocks/>
            <a:stCxn id="34" idx="3"/>
            <a:endCxn id="54" idx="1"/>
          </p:cNvCxnSpPr>
          <p:nvPr/>
        </p:nvCxnSpPr>
        <p:spPr>
          <a:xfrm>
            <a:off x="8923878" y="5212821"/>
            <a:ext cx="177090"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單箭頭接點 39">
            <a:extLst>
              <a:ext uri="{FF2B5EF4-FFF2-40B4-BE49-F238E27FC236}">
                <a16:creationId xmlns:a16="http://schemas.microsoft.com/office/drawing/2014/main" id="{CE679241-6297-4F1A-92E6-6FDE227172AE}"/>
              </a:ext>
            </a:extLst>
          </p:cNvPr>
          <p:cNvCxnSpPr>
            <a:cxnSpLocks/>
            <a:stCxn id="54" idx="3"/>
          </p:cNvCxnSpPr>
          <p:nvPr/>
        </p:nvCxnSpPr>
        <p:spPr>
          <a:xfrm>
            <a:off x="10483368" y="5212821"/>
            <a:ext cx="188394"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1" name="Bent Arrow 39">
            <a:extLst>
              <a:ext uri="{FF2B5EF4-FFF2-40B4-BE49-F238E27FC236}">
                <a16:creationId xmlns:a16="http://schemas.microsoft.com/office/drawing/2014/main" id="{47BA98B7-7338-4607-9BA0-36684CE28080}"/>
              </a:ext>
            </a:extLst>
          </p:cNvPr>
          <p:cNvSpPr/>
          <p:nvPr/>
        </p:nvSpPr>
        <p:spPr>
          <a:xfrm>
            <a:off x="4085928" y="3861232"/>
            <a:ext cx="502494" cy="871668"/>
          </a:xfrm>
          <a:prstGeom prst="bentArrow">
            <a:avLst>
              <a:gd name="adj1" fmla="val 0"/>
              <a:gd name="adj2" fmla="val 5195"/>
              <a:gd name="adj3" fmla="val 9678"/>
              <a:gd name="adj4" fmla="val 58137"/>
            </a:avLst>
          </a:prstGeom>
          <a:solidFill>
            <a:schemeClr val="accent2"/>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11551" rtl="0" eaLnBrk="1" latinLnBrk="0" hangingPunct="1">
              <a:defRPr sz="2408" kern="1200">
                <a:solidFill>
                  <a:schemeClr val="lt1"/>
                </a:solidFill>
                <a:latin typeface="+mn-lt"/>
                <a:ea typeface="+mn-ea"/>
                <a:cs typeface="+mn-cs"/>
              </a:defRPr>
            </a:lvl1pPr>
            <a:lvl2pPr marL="611551" algn="l" defTabSz="611551" rtl="0" eaLnBrk="1" latinLnBrk="0" hangingPunct="1">
              <a:defRPr sz="2408" kern="1200">
                <a:solidFill>
                  <a:schemeClr val="lt1"/>
                </a:solidFill>
                <a:latin typeface="+mn-lt"/>
                <a:ea typeface="+mn-ea"/>
                <a:cs typeface="+mn-cs"/>
              </a:defRPr>
            </a:lvl2pPr>
            <a:lvl3pPr marL="1223101" algn="l" defTabSz="611551" rtl="0" eaLnBrk="1" latinLnBrk="0" hangingPunct="1">
              <a:defRPr sz="2408" kern="1200">
                <a:solidFill>
                  <a:schemeClr val="lt1"/>
                </a:solidFill>
                <a:latin typeface="+mn-lt"/>
                <a:ea typeface="+mn-ea"/>
                <a:cs typeface="+mn-cs"/>
              </a:defRPr>
            </a:lvl3pPr>
            <a:lvl4pPr marL="1834652" algn="l" defTabSz="611551" rtl="0" eaLnBrk="1" latinLnBrk="0" hangingPunct="1">
              <a:defRPr sz="2408" kern="1200">
                <a:solidFill>
                  <a:schemeClr val="lt1"/>
                </a:solidFill>
                <a:latin typeface="+mn-lt"/>
                <a:ea typeface="+mn-ea"/>
                <a:cs typeface="+mn-cs"/>
              </a:defRPr>
            </a:lvl4pPr>
            <a:lvl5pPr marL="2446203" algn="l" defTabSz="611551" rtl="0" eaLnBrk="1" latinLnBrk="0" hangingPunct="1">
              <a:defRPr sz="2408" kern="1200">
                <a:solidFill>
                  <a:schemeClr val="lt1"/>
                </a:solidFill>
                <a:latin typeface="+mn-lt"/>
                <a:ea typeface="+mn-ea"/>
                <a:cs typeface="+mn-cs"/>
              </a:defRPr>
            </a:lvl5pPr>
            <a:lvl6pPr marL="3057754" algn="l" defTabSz="611551" rtl="0" eaLnBrk="1" latinLnBrk="0" hangingPunct="1">
              <a:defRPr sz="2408" kern="1200">
                <a:solidFill>
                  <a:schemeClr val="lt1"/>
                </a:solidFill>
                <a:latin typeface="+mn-lt"/>
                <a:ea typeface="+mn-ea"/>
                <a:cs typeface="+mn-cs"/>
              </a:defRPr>
            </a:lvl6pPr>
            <a:lvl7pPr marL="3669304" algn="l" defTabSz="611551" rtl="0" eaLnBrk="1" latinLnBrk="0" hangingPunct="1">
              <a:defRPr sz="2408" kern="1200">
                <a:solidFill>
                  <a:schemeClr val="lt1"/>
                </a:solidFill>
                <a:latin typeface="+mn-lt"/>
                <a:ea typeface="+mn-ea"/>
                <a:cs typeface="+mn-cs"/>
              </a:defRPr>
            </a:lvl7pPr>
            <a:lvl8pPr marL="4280855" algn="l" defTabSz="611551" rtl="0" eaLnBrk="1" latinLnBrk="0" hangingPunct="1">
              <a:defRPr sz="2408" kern="1200">
                <a:solidFill>
                  <a:schemeClr val="lt1"/>
                </a:solidFill>
                <a:latin typeface="+mn-lt"/>
                <a:ea typeface="+mn-ea"/>
                <a:cs typeface="+mn-cs"/>
              </a:defRPr>
            </a:lvl8pPr>
            <a:lvl9pPr marL="4892406" algn="l" defTabSz="611551" rtl="0" eaLnBrk="1" latinLnBrk="0" hangingPunct="1">
              <a:defRPr sz="2408" kern="1200">
                <a:solidFill>
                  <a:schemeClr val="lt1"/>
                </a:solidFill>
                <a:latin typeface="+mn-lt"/>
                <a:ea typeface="+mn-ea"/>
                <a:cs typeface="+mn-cs"/>
              </a:defRPr>
            </a:lvl9pPr>
          </a:lstStyle>
          <a:p>
            <a:pPr algn="ctr"/>
            <a:endParaRPr lang="en-US" sz="2000">
              <a:solidFill>
                <a:schemeClr val="tx1"/>
              </a:solidFill>
            </a:endParaRPr>
          </a:p>
        </p:txBody>
      </p:sp>
      <p:cxnSp>
        <p:nvCxnSpPr>
          <p:cNvPr id="42" name="直線單箭頭接點 41">
            <a:extLst>
              <a:ext uri="{FF2B5EF4-FFF2-40B4-BE49-F238E27FC236}">
                <a16:creationId xmlns:a16="http://schemas.microsoft.com/office/drawing/2014/main" id="{CE679241-6297-4F1A-92E6-6FDE227172AE}"/>
              </a:ext>
            </a:extLst>
          </p:cNvPr>
          <p:cNvCxnSpPr>
            <a:cxnSpLocks/>
            <a:stCxn id="32" idx="2"/>
            <a:endCxn id="58" idx="0"/>
          </p:cNvCxnSpPr>
          <p:nvPr/>
        </p:nvCxnSpPr>
        <p:spPr>
          <a:xfrm flipH="1">
            <a:off x="5399335" y="4243130"/>
            <a:ext cx="3322" cy="170506"/>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線單箭頭接點 42">
            <a:extLst>
              <a:ext uri="{FF2B5EF4-FFF2-40B4-BE49-F238E27FC236}">
                <a16:creationId xmlns:a16="http://schemas.microsoft.com/office/drawing/2014/main" id="{CE679241-6297-4F1A-92E6-6FDE227172AE}"/>
              </a:ext>
            </a:extLst>
          </p:cNvPr>
          <p:cNvCxnSpPr>
            <a:cxnSpLocks/>
          </p:cNvCxnSpPr>
          <p:nvPr/>
        </p:nvCxnSpPr>
        <p:spPr>
          <a:xfrm>
            <a:off x="8165708" y="4490422"/>
            <a:ext cx="834" cy="365760"/>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44" name="圖片 43">
            <a:extLst>
              <a:ext uri="{FF2B5EF4-FFF2-40B4-BE49-F238E27FC236}">
                <a16:creationId xmlns:a16="http://schemas.microsoft.com/office/drawing/2014/main" id="{6B871A72-F019-4959-9B79-BEE7CBFF2A9D}"/>
              </a:ext>
            </a:extLst>
          </p:cNvPr>
          <p:cNvPicPr>
            <a:picLocks noChangeAspect="1"/>
          </p:cNvPicPr>
          <p:nvPr/>
        </p:nvPicPr>
        <p:blipFill>
          <a:blip r:embed="rId3"/>
          <a:stretch>
            <a:fillRect/>
          </a:stretch>
        </p:blipFill>
        <p:spPr>
          <a:xfrm>
            <a:off x="10660455" y="4751143"/>
            <a:ext cx="952560" cy="941600"/>
          </a:xfrm>
          <a:prstGeom prst="rect">
            <a:avLst/>
          </a:prstGeom>
        </p:spPr>
      </p:pic>
      <p:pic>
        <p:nvPicPr>
          <p:cNvPr id="45" name="圖片 44">
            <a:extLst>
              <a:ext uri="{FF2B5EF4-FFF2-40B4-BE49-F238E27FC236}">
                <a16:creationId xmlns:a16="http://schemas.microsoft.com/office/drawing/2014/main" id="{3180058C-AE28-4B63-B5CA-637E9C89482F}"/>
              </a:ext>
            </a:extLst>
          </p:cNvPr>
          <p:cNvPicPr>
            <a:picLocks noChangeAspect="1"/>
          </p:cNvPicPr>
          <p:nvPr/>
        </p:nvPicPr>
        <p:blipFill>
          <a:blip r:embed="rId4"/>
          <a:stretch>
            <a:fillRect/>
          </a:stretch>
        </p:blipFill>
        <p:spPr>
          <a:xfrm>
            <a:off x="578985" y="4751143"/>
            <a:ext cx="952560" cy="941600"/>
          </a:xfrm>
          <a:prstGeom prst="rect">
            <a:avLst/>
          </a:prstGeom>
        </p:spPr>
      </p:pic>
      <p:sp>
        <p:nvSpPr>
          <p:cNvPr id="46" name="文字方塊 58">
            <a:extLst>
              <a:ext uri="{FF2B5EF4-FFF2-40B4-BE49-F238E27FC236}">
                <a16:creationId xmlns:a16="http://schemas.microsoft.com/office/drawing/2014/main" id="{3877D143-675F-4761-BA54-84BC0F1DC2B4}"/>
              </a:ext>
            </a:extLst>
          </p:cNvPr>
          <p:cNvSpPr txBox="1"/>
          <p:nvPr/>
        </p:nvSpPr>
        <p:spPr>
          <a:xfrm>
            <a:off x="719277" y="5696199"/>
            <a:ext cx="671979"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sp>
        <p:nvSpPr>
          <p:cNvPr id="47" name="文字方塊 62">
            <a:extLst>
              <a:ext uri="{FF2B5EF4-FFF2-40B4-BE49-F238E27FC236}">
                <a16:creationId xmlns:a16="http://schemas.microsoft.com/office/drawing/2014/main" id="{7D0FC962-9BB1-47A7-BE42-877694B216DD}"/>
              </a:ext>
            </a:extLst>
          </p:cNvPr>
          <p:cNvSpPr txBox="1"/>
          <p:nvPr/>
        </p:nvSpPr>
        <p:spPr>
          <a:xfrm>
            <a:off x="10787921" y="5696199"/>
            <a:ext cx="697627"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HDR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pic>
        <p:nvPicPr>
          <p:cNvPr id="48" name="圖片 47">
            <a:extLst>
              <a:ext uri="{FF2B5EF4-FFF2-40B4-BE49-F238E27FC236}">
                <a16:creationId xmlns:a16="http://schemas.microsoft.com/office/drawing/2014/main" id="{B686CEDF-255A-4AB7-B478-99AE5BF928B3}"/>
              </a:ext>
            </a:extLst>
          </p:cNvPr>
          <p:cNvPicPr>
            <a:picLocks/>
          </p:cNvPicPr>
          <p:nvPr/>
        </p:nvPicPr>
        <p:blipFill>
          <a:blip r:embed="rId5"/>
          <a:stretch>
            <a:fillRect/>
          </a:stretch>
        </p:blipFill>
        <p:spPr>
          <a:xfrm>
            <a:off x="7769613" y="3558011"/>
            <a:ext cx="950976" cy="943660"/>
          </a:xfrm>
          <a:prstGeom prst="rect">
            <a:avLst/>
          </a:prstGeom>
        </p:spPr>
      </p:pic>
      <p:pic>
        <p:nvPicPr>
          <p:cNvPr id="49" name="圖片 48">
            <a:extLst>
              <a:ext uri="{FF2B5EF4-FFF2-40B4-BE49-F238E27FC236}">
                <a16:creationId xmlns:a16="http://schemas.microsoft.com/office/drawing/2014/main" id="{D7829F30-E775-42E1-A149-2E3BEE37FC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39810" y="4789943"/>
            <a:ext cx="1321733" cy="864000"/>
          </a:xfrm>
          <a:prstGeom prst="rect">
            <a:avLst/>
          </a:prstGeom>
          <a:ln w="28575">
            <a:solidFill>
              <a:schemeClr val="tx1"/>
            </a:solidFill>
          </a:ln>
        </p:spPr>
      </p:pic>
      <p:pic>
        <p:nvPicPr>
          <p:cNvPr id="50" name="圖片 49">
            <a:extLst>
              <a:ext uri="{FF2B5EF4-FFF2-40B4-BE49-F238E27FC236}">
                <a16:creationId xmlns:a16="http://schemas.microsoft.com/office/drawing/2014/main" id="{B33B3EE6-39D4-44BE-9F50-2BD4E1918A9B}"/>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3605972" y="4750113"/>
            <a:ext cx="950976" cy="943660"/>
          </a:xfrm>
          <a:prstGeom prst="rect">
            <a:avLst/>
          </a:prstGeom>
        </p:spPr>
      </p:pic>
      <p:pic>
        <p:nvPicPr>
          <p:cNvPr id="51" name="圖片 50">
            <a:extLst>
              <a:ext uri="{FF2B5EF4-FFF2-40B4-BE49-F238E27FC236}">
                <a16:creationId xmlns:a16="http://schemas.microsoft.com/office/drawing/2014/main" id="{2E284D37-3445-4650-9CAC-D2B89E28477C}"/>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6240612" y="4740991"/>
            <a:ext cx="950976" cy="943660"/>
          </a:xfrm>
          <a:prstGeom prst="rect">
            <a:avLst/>
          </a:prstGeom>
        </p:spPr>
      </p:pic>
      <p:sp>
        <p:nvSpPr>
          <p:cNvPr id="52" name="文字方塊 58">
            <a:extLst>
              <a:ext uri="{FF2B5EF4-FFF2-40B4-BE49-F238E27FC236}">
                <a16:creationId xmlns:a16="http://schemas.microsoft.com/office/drawing/2014/main" id="{3877D143-675F-4761-BA54-84BC0F1DC2B4}"/>
              </a:ext>
            </a:extLst>
          </p:cNvPr>
          <p:cNvSpPr txBox="1"/>
          <p:nvPr/>
        </p:nvSpPr>
        <p:spPr>
          <a:xfrm>
            <a:off x="3436117" y="5696199"/>
            <a:ext cx="1306768"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32-bit 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sp>
        <p:nvSpPr>
          <p:cNvPr id="53" name="文字方塊 58">
            <a:extLst>
              <a:ext uri="{FF2B5EF4-FFF2-40B4-BE49-F238E27FC236}">
                <a16:creationId xmlns:a16="http://schemas.microsoft.com/office/drawing/2014/main" id="{3877D143-675F-4761-BA54-84BC0F1DC2B4}"/>
              </a:ext>
            </a:extLst>
          </p:cNvPr>
          <p:cNvSpPr txBox="1"/>
          <p:nvPr/>
        </p:nvSpPr>
        <p:spPr>
          <a:xfrm>
            <a:off x="6019915" y="5695250"/>
            <a:ext cx="1392369"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Linear 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sp>
        <p:nvSpPr>
          <p:cNvPr id="54" name="矩形 53">
            <a:extLst>
              <a:ext uri="{FF2B5EF4-FFF2-40B4-BE49-F238E27FC236}">
                <a16:creationId xmlns:a16="http://schemas.microsoft.com/office/drawing/2014/main" id="{3EA2B0A1-EC97-42A8-8F1E-6DEA6D807B7B}"/>
              </a:ext>
            </a:extLst>
          </p:cNvPr>
          <p:cNvSpPr/>
          <p:nvPr/>
        </p:nvSpPr>
        <p:spPr>
          <a:xfrm>
            <a:off x="9100968" y="4847061"/>
            <a:ext cx="1382400" cy="73152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611551" rtl="0" eaLnBrk="1" latinLnBrk="0" hangingPunct="1">
              <a:defRPr sz="2408" kern="1200">
                <a:solidFill>
                  <a:schemeClr val="dk1"/>
                </a:solidFill>
                <a:latin typeface="+mn-lt"/>
                <a:ea typeface="+mn-ea"/>
                <a:cs typeface="+mn-cs"/>
              </a:defRPr>
            </a:lvl1pPr>
            <a:lvl2pPr marL="611551" algn="l" defTabSz="611551" rtl="0" eaLnBrk="1" latinLnBrk="0" hangingPunct="1">
              <a:defRPr sz="2408" kern="1200">
                <a:solidFill>
                  <a:schemeClr val="dk1"/>
                </a:solidFill>
                <a:latin typeface="+mn-lt"/>
                <a:ea typeface="+mn-ea"/>
                <a:cs typeface="+mn-cs"/>
              </a:defRPr>
            </a:lvl2pPr>
            <a:lvl3pPr marL="1223101" algn="l" defTabSz="611551" rtl="0" eaLnBrk="1" latinLnBrk="0" hangingPunct="1">
              <a:defRPr sz="2408" kern="1200">
                <a:solidFill>
                  <a:schemeClr val="dk1"/>
                </a:solidFill>
                <a:latin typeface="+mn-lt"/>
                <a:ea typeface="+mn-ea"/>
                <a:cs typeface="+mn-cs"/>
              </a:defRPr>
            </a:lvl3pPr>
            <a:lvl4pPr marL="1834652" algn="l" defTabSz="611551" rtl="0" eaLnBrk="1" latinLnBrk="0" hangingPunct="1">
              <a:defRPr sz="2408" kern="1200">
                <a:solidFill>
                  <a:schemeClr val="dk1"/>
                </a:solidFill>
                <a:latin typeface="+mn-lt"/>
                <a:ea typeface="+mn-ea"/>
                <a:cs typeface="+mn-cs"/>
              </a:defRPr>
            </a:lvl4pPr>
            <a:lvl5pPr marL="2446203" algn="l" defTabSz="611551" rtl="0" eaLnBrk="1" latinLnBrk="0" hangingPunct="1">
              <a:defRPr sz="2408" kern="1200">
                <a:solidFill>
                  <a:schemeClr val="dk1"/>
                </a:solidFill>
                <a:latin typeface="+mn-lt"/>
                <a:ea typeface="+mn-ea"/>
                <a:cs typeface="+mn-cs"/>
              </a:defRPr>
            </a:lvl5pPr>
            <a:lvl6pPr marL="3057754" algn="l" defTabSz="611551" rtl="0" eaLnBrk="1" latinLnBrk="0" hangingPunct="1">
              <a:defRPr sz="2408" kern="1200">
                <a:solidFill>
                  <a:schemeClr val="dk1"/>
                </a:solidFill>
                <a:latin typeface="+mn-lt"/>
                <a:ea typeface="+mn-ea"/>
                <a:cs typeface="+mn-cs"/>
              </a:defRPr>
            </a:lvl6pPr>
            <a:lvl7pPr marL="3669304" algn="l" defTabSz="611551" rtl="0" eaLnBrk="1" latinLnBrk="0" hangingPunct="1">
              <a:defRPr sz="2408" kern="1200">
                <a:solidFill>
                  <a:schemeClr val="dk1"/>
                </a:solidFill>
                <a:latin typeface="+mn-lt"/>
                <a:ea typeface="+mn-ea"/>
                <a:cs typeface="+mn-cs"/>
              </a:defRPr>
            </a:lvl7pPr>
            <a:lvl8pPr marL="4280855" algn="l" defTabSz="611551" rtl="0" eaLnBrk="1" latinLnBrk="0" hangingPunct="1">
              <a:defRPr sz="2408" kern="1200">
                <a:solidFill>
                  <a:schemeClr val="dk1"/>
                </a:solidFill>
                <a:latin typeface="+mn-lt"/>
                <a:ea typeface="+mn-ea"/>
                <a:cs typeface="+mn-cs"/>
              </a:defRPr>
            </a:lvl8pPr>
            <a:lvl9pPr marL="4892406" algn="l" defTabSz="611551" rtl="0" eaLnBrk="1" latinLnBrk="0" hangingPunct="1">
              <a:defRPr sz="2408" kern="1200">
                <a:solidFill>
                  <a:schemeClr val="dk1"/>
                </a:solidFill>
                <a:latin typeface="+mn-lt"/>
                <a:ea typeface="+mn-ea"/>
                <a:cs typeface="+mn-cs"/>
              </a:defRPr>
            </a:lvl9pPr>
          </a:lstStyle>
          <a:p>
            <a:pPr algn="ctr"/>
            <a:r>
              <a:rPr lang="en-US" altLang="zh-TW" sz="1800" dirty="0">
                <a:latin typeface="Times New Roman" panose="02020603050405020304" pitchFamily="18" charset="0"/>
                <a:cs typeface="Times New Roman" panose="02020603050405020304" pitchFamily="18" charset="0"/>
              </a:rPr>
              <a:t>Refinement-Net</a:t>
            </a:r>
            <a:endParaRPr lang="zh-TW" altLang="en-US" sz="1800" dirty="0">
              <a:latin typeface="Times New Roman" panose="02020603050405020304" pitchFamily="18" charset="0"/>
              <a:cs typeface="Times New Roman" panose="02020603050405020304" pitchFamily="18" charset="0"/>
            </a:endParaRPr>
          </a:p>
        </p:txBody>
      </p:sp>
      <p:cxnSp>
        <p:nvCxnSpPr>
          <p:cNvPr id="55" name="直線單箭頭接點 54">
            <a:extLst>
              <a:ext uri="{FF2B5EF4-FFF2-40B4-BE49-F238E27FC236}">
                <a16:creationId xmlns:a16="http://schemas.microsoft.com/office/drawing/2014/main" id="{422784D5-1C3A-490C-9C51-CA3EC7E8EB2D}"/>
              </a:ext>
            </a:extLst>
          </p:cNvPr>
          <p:cNvCxnSpPr>
            <a:cxnSpLocks/>
            <a:stCxn id="33" idx="3"/>
            <a:endCxn id="50" idx="1"/>
          </p:cNvCxnSpPr>
          <p:nvPr/>
        </p:nvCxnSpPr>
        <p:spPr>
          <a:xfrm>
            <a:off x="3430687" y="5221943"/>
            <a:ext cx="175285"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線單箭頭接點 55">
            <a:extLst>
              <a:ext uri="{FF2B5EF4-FFF2-40B4-BE49-F238E27FC236}">
                <a16:creationId xmlns:a16="http://schemas.microsoft.com/office/drawing/2014/main" id="{4F528AD3-B144-4A3F-A8DA-2E86FFAD5D9A}"/>
              </a:ext>
            </a:extLst>
          </p:cNvPr>
          <p:cNvCxnSpPr>
            <a:cxnSpLocks/>
            <a:stCxn id="50" idx="3"/>
            <a:endCxn id="49" idx="1"/>
          </p:cNvCxnSpPr>
          <p:nvPr/>
        </p:nvCxnSpPr>
        <p:spPr>
          <a:xfrm>
            <a:off x="4556948" y="5221943"/>
            <a:ext cx="182862"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單箭頭接點 56">
            <a:extLst>
              <a:ext uri="{FF2B5EF4-FFF2-40B4-BE49-F238E27FC236}">
                <a16:creationId xmlns:a16="http://schemas.microsoft.com/office/drawing/2014/main" id="{E8DD6200-1F8B-4C0E-AC7F-461E8BE3B430}"/>
              </a:ext>
            </a:extLst>
          </p:cNvPr>
          <p:cNvCxnSpPr>
            <a:cxnSpLocks/>
            <a:stCxn id="49" idx="3"/>
            <a:endCxn id="51" idx="1"/>
          </p:cNvCxnSpPr>
          <p:nvPr/>
        </p:nvCxnSpPr>
        <p:spPr>
          <a:xfrm flipV="1">
            <a:off x="6061543" y="5212821"/>
            <a:ext cx="179070" cy="9122"/>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8" name="文字方塊 18">
            <a:extLst>
              <a:ext uri="{FF2B5EF4-FFF2-40B4-BE49-F238E27FC236}">
                <a16:creationId xmlns:a16="http://schemas.microsoft.com/office/drawing/2014/main" id="{CE09C023-F77C-45DD-BFE0-34676839C674}"/>
              </a:ext>
            </a:extLst>
          </p:cNvPr>
          <p:cNvSpPr txBox="1"/>
          <p:nvPr/>
        </p:nvSpPr>
        <p:spPr>
          <a:xfrm>
            <a:off x="4650535" y="4413635"/>
            <a:ext cx="1497600" cy="369332"/>
          </a:xfrm>
          <a:prstGeom prst="rect">
            <a:avLst/>
          </a:prstGeom>
          <a:noFill/>
        </p:spPr>
        <p:txBody>
          <a:bodyPr wrap="square" rtlCol="0">
            <a:no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Inverse CRF</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sp>
        <p:nvSpPr>
          <p:cNvPr id="59" name="文字方塊 58">
            <a:extLst>
              <a:ext uri="{FF2B5EF4-FFF2-40B4-BE49-F238E27FC236}">
                <a16:creationId xmlns:a16="http://schemas.microsoft.com/office/drawing/2014/main" id="{A5F68293-FFF6-4AC8-A94F-57D8A46F1D04}"/>
              </a:ext>
            </a:extLst>
          </p:cNvPr>
          <p:cNvSpPr txBox="1"/>
          <p:nvPr/>
        </p:nvSpPr>
        <p:spPr>
          <a:xfrm>
            <a:off x="551445" y="0"/>
            <a:ext cx="11089511" cy="1077218"/>
          </a:xfrm>
          <a:prstGeom prst="rect">
            <a:avLst/>
          </a:prstGeom>
          <a:noFill/>
        </p:spPr>
        <p:txBody>
          <a:bodyPr wrap="none" rtlCol="0">
            <a:spAutoFit/>
          </a:bodyPr>
          <a:lstStyle/>
          <a:p>
            <a:pPr algn="ctr"/>
            <a:r>
              <a:rPr lang="en-US" altLang="zh-TW" sz="3200" dirty="0">
                <a:solidFill>
                  <a:srgbClr val="002060"/>
                </a:solidFill>
              </a:rPr>
              <a:t>Approach</a:t>
            </a:r>
          </a:p>
          <a:p>
            <a:pPr algn="ctr"/>
            <a:r>
              <a:rPr lang="en-US" altLang="zh-TW" sz="3200" i="1" dirty="0"/>
              <a:t>Learning to reverse</a:t>
            </a:r>
            <a:r>
              <a:rPr lang="en-US" altLang="zh-TW" sz="3200" dirty="0"/>
              <a:t> each step of the LDR</a:t>
            </a:r>
            <a:r>
              <a:rPr lang="zh-TW" altLang="en-US" sz="3200" dirty="0"/>
              <a:t> </a:t>
            </a:r>
            <a:r>
              <a:rPr lang="en-US" altLang="zh-TW" sz="3200" dirty="0"/>
              <a:t>image formation pipeline</a:t>
            </a:r>
            <a:endParaRPr lang="zh-TW" altLang="en-US" sz="3200" dirty="0"/>
          </a:p>
        </p:txBody>
      </p:sp>
      <p:pic>
        <p:nvPicPr>
          <p:cNvPr id="60" name="圖片 4">
            <a:extLst>
              <a:ext uri="{FF2B5EF4-FFF2-40B4-BE49-F238E27FC236}">
                <a16:creationId xmlns:a16="http://schemas.microsoft.com/office/drawing/2014/main" id="{2BB7677E-1A57-8D42-86F3-A289C536B6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3247" y="1113858"/>
            <a:ext cx="1321733" cy="864000"/>
          </a:xfrm>
          <a:prstGeom prst="rect">
            <a:avLst/>
          </a:prstGeom>
          <a:ln w="28575">
            <a:solidFill>
              <a:schemeClr val="tx1"/>
            </a:solidFill>
          </a:ln>
        </p:spPr>
      </p:pic>
      <p:cxnSp>
        <p:nvCxnSpPr>
          <p:cNvPr id="61" name="直線單箭頭接點 5">
            <a:extLst>
              <a:ext uri="{FF2B5EF4-FFF2-40B4-BE49-F238E27FC236}">
                <a16:creationId xmlns:a16="http://schemas.microsoft.com/office/drawing/2014/main" id="{7DECA0E6-6BCD-FA46-AE57-B3595AAFDE54}"/>
              </a:ext>
            </a:extLst>
          </p:cNvPr>
          <p:cNvCxnSpPr/>
          <p:nvPr/>
        </p:nvCxnSpPr>
        <p:spPr>
          <a:xfrm flipH="1">
            <a:off x="1531545" y="1538946"/>
            <a:ext cx="365760" cy="1"/>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62" name="圖片 6">
            <a:extLst>
              <a:ext uri="{FF2B5EF4-FFF2-40B4-BE49-F238E27FC236}">
                <a16:creationId xmlns:a16="http://schemas.microsoft.com/office/drawing/2014/main" id="{C2EA487C-20D6-254D-8194-2F4428C228D3}"/>
              </a:ext>
            </a:extLst>
          </p:cNvPr>
          <p:cNvPicPr>
            <a:picLocks noChangeAspect="1"/>
          </p:cNvPicPr>
          <p:nvPr/>
        </p:nvPicPr>
        <p:blipFill>
          <a:blip r:embed="rId10"/>
          <a:stretch>
            <a:fillRect/>
          </a:stretch>
        </p:blipFill>
        <p:spPr>
          <a:xfrm>
            <a:off x="7292541" y="1068146"/>
            <a:ext cx="952560" cy="941601"/>
          </a:xfrm>
          <a:prstGeom prst="rect">
            <a:avLst/>
          </a:prstGeom>
        </p:spPr>
      </p:pic>
      <p:sp>
        <p:nvSpPr>
          <p:cNvPr id="63" name="文字方塊 58">
            <a:extLst>
              <a:ext uri="{FF2B5EF4-FFF2-40B4-BE49-F238E27FC236}">
                <a16:creationId xmlns:a16="http://schemas.microsoft.com/office/drawing/2014/main" id="{594D6190-D779-164A-800E-EB47CC28AD16}"/>
              </a:ext>
            </a:extLst>
          </p:cNvPr>
          <p:cNvSpPr txBox="1"/>
          <p:nvPr/>
        </p:nvSpPr>
        <p:spPr>
          <a:xfrm>
            <a:off x="719277" y="2001029"/>
            <a:ext cx="671979"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4" name="文字方塊 59">
                <a:extLst>
                  <a:ext uri="{FF2B5EF4-FFF2-40B4-BE49-F238E27FC236}">
                    <a16:creationId xmlns:a16="http://schemas.microsoft.com/office/drawing/2014/main" id="{826E4754-61B3-474B-A1AA-7574415EE532}"/>
                  </a:ext>
                </a:extLst>
              </p:cNvPr>
              <p:cNvSpPr txBox="1"/>
              <p:nvPr/>
            </p:nvSpPr>
            <p:spPr>
              <a:xfrm>
                <a:off x="2065305" y="2159525"/>
                <a:ext cx="1596912" cy="646331"/>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dirty="0">
                    <a:solidFill>
                      <a:schemeClr val="tx1"/>
                    </a:solidFill>
                    <a:latin typeface="Times New Roman" panose="02020603050405020304" pitchFamily="18" charset="0"/>
                    <a:cs typeface="Times New Roman" panose="02020603050405020304" pitchFamily="18" charset="0"/>
                  </a:rPr>
                  <a:t>Quantization</a:t>
                </a:r>
              </a:p>
              <a:p>
                <a:pPr algn="ctr"/>
                <a:r>
                  <a:rPr lang="en-US" altLang="zh-TW" sz="1800" dirty="0">
                    <a:solidFill>
                      <a:schemeClr val="tx1"/>
                    </a:solidFill>
                    <a:latin typeface="Times New Roman" panose="02020603050405020304" pitchFamily="18" charset="0"/>
                    <a:cs typeface="Times New Roman" panose="02020603050405020304" pitchFamily="18" charset="0"/>
                  </a:rPr>
                  <a:t>(32 bit </a:t>
                </a:r>
                <a14:m>
                  <m:oMath xmlns:m="http://schemas.openxmlformats.org/officeDocument/2006/math">
                    <m:r>
                      <a:rPr lang="en-US" altLang="zh-TW" sz="1800" b="0" i="1">
                        <a:solidFill>
                          <a:schemeClr val="tx1"/>
                        </a:solidFill>
                        <a:latin typeface="Cambria Math" charset="0"/>
                        <a:cs typeface="Times New Roman" panose="02020603050405020304" pitchFamily="18" charset="0"/>
                      </a:rPr>
                      <m:t>→</m:t>
                    </m:r>
                  </m:oMath>
                </a14:m>
                <a:r>
                  <a:rPr lang="en-US" altLang="zh-TW" sz="1800" dirty="0">
                    <a:solidFill>
                      <a:schemeClr val="tx1"/>
                    </a:solidFill>
                    <a:latin typeface="Times New Roman" panose="02020603050405020304" pitchFamily="18" charset="0"/>
                    <a:cs typeface="Times New Roman" panose="02020603050405020304" pitchFamily="18" charset="0"/>
                  </a:rPr>
                  <a:t> 8 bit)</a:t>
                </a:r>
                <a:endParaRPr lang="zh-TW" altLang="en-US" sz="18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64" name="文字方塊 59">
                <a:extLst>
                  <a:ext uri="{FF2B5EF4-FFF2-40B4-BE49-F238E27FC236}">
                    <a16:creationId xmlns:a16="http://schemas.microsoft.com/office/drawing/2014/main" id="{826E4754-61B3-474B-A1AA-7574415EE532}"/>
                  </a:ext>
                </a:extLst>
              </p:cNvPr>
              <p:cNvSpPr txBox="1">
                <a:spLocks noRot="1" noChangeAspect="1" noMove="1" noResize="1" noEditPoints="1" noAdjustHandles="1" noChangeArrowheads="1" noChangeShapeType="1" noTextEdit="1"/>
              </p:cNvSpPr>
              <p:nvPr/>
            </p:nvSpPr>
            <p:spPr>
              <a:xfrm>
                <a:off x="2065305" y="2159525"/>
                <a:ext cx="1596912" cy="646331"/>
              </a:xfrm>
              <a:prstGeom prst="rect">
                <a:avLst/>
              </a:prstGeom>
              <a:blipFill>
                <a:blip r:embed="rId13"/>
                <a:stretch>
                  <a:fillRect l="-2381" t="-1923" r="-2381" b="-13462"/>
                </a:stretch>
              </a:blipFill>
            </p:spPr>
            <p:txBody>
              <a:bodyPr/>
              <a:lstStyle/>
              <a:p>
                <a:r>
                  <a:rPr lang="en-US">
                    <a:noFill/>
                  </a:rPr>
                  <a:t> </a:t>
                </a:r>
              </a:p>
            </p:txBody>
          </p:sp>
        </mc:Fallback>
      </mc:AlternateContent>
      <p:sp>
        <p:nvSpPr>
          <p:cNvPr id="65" name="文字方塊 61">
            <a:extLst>
              <a:ext uri="{FF2B5EF4-FFF2-40B4-BE49-F238E27FC236}">
                <a16:creationId xmlns:a16="http://schemas.microsoft.com/office/drawing/2014/main" id="{156F4F28-7353-1648-A9E4-38161E7693D2}"/>
              </a:ext>
            </a:extLst>
          </p:cNvPr>
          <p:cNvSpPr txBox="1"/>
          <p:nvPr/>
        </p:nvSpPr>
        <p:spPr>
          <a:xfrm>
            <a:off x="7072637" y="2001029"/>
            <a:ext cx="1392369"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Linear 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sp>
        <p:nvSpPr>
          <p:cNvPr id="66" name="文字方塊 62">
            <a:extLst>
              <a:ext uri="{FF2B5EF4-FFF2-40B4-BE49-F238E27FC236}">
                <a16:creationId xmlns:a16="http://schemas.microsoft.com/office/drawing/2014/main" id="{963E57D1-360F-3C4D-A22E-47346C5A15D0}"/>
              </a:ext>
            </a:extLst>
          </p:cNvPr>
          <p:cNvSpPr txBox="1"/>
          <p:nvPr/>
        </p:nvSpPr>
        <p:spPr>
          <a:xfrm>
            <a:off x="10787921" y="2001029"/>
            <a:ext cx="697627"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HDR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sp>
        <p:nvSpPr>
          <p:cNvPr id="67" name="文字方塊 64">
            <a:extLst>
              <a:ext uri="{FF2B5EF4-FFF2-40B4-BE49-F238E27FC236}">
                <a16:creationId xmlns:a16="http://schemas.microsoft.com/office/drawing/2014/main" id="{BEF3573C-2F82-DD47-BF22-6E311ED48553}"/>
              </a:ext>
            </a:extLst>
          </p:cNvPr>
          <p:cNvSpPr txBox="1"/>
          <p:nvPr/>
        </p:nvSpPr>
        <p:spPr>
          <a:xfrm>
            <a:off x="8511196" y="2166437"/>
            <a:ext cx="2185834" cy="646331"/>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dirty="0">
                <a:latin typeface="Times New Roman" panose="02020603050405020304" pitchFamily="18" charset="0"/>
                <a:cs typeface="Times New Roman" panose="02020603050405020304" pitchFamily="18" charset="0"/>
              </a:rPr>
              <a:t>Dynamic range clipping</a:t>
            </a:r>
          </a:p>
        </p:txBody>
      </p:sp>
      <p:sp>
        <p:nvSpPr>
          <p:cNvPr id="68" name="文字方塊 60">
            <a:extLst>
              <a:ext uri="{FF2B5EF4-FFF2-40B4-BE49-F238E27FC236}">
                <a16:creationId xmlns:a16="http://schemas.microsoft.com/office/drawing/2014/main" id="{0FBF47C7-BA0A-E64B-9DA8-7F0A00E1DDC5}"/>
              </a:ext>
            </a:extLst>
          </p:cNvPr>
          <p:cNvSpPr txBox="1"/>
          <p:nvPr/>
        </p:nvSpPr>
        <p:spPr>
          <a:xfrm>
            <a:off x="5267552" y="2159525"/>
            <a:ext cx="1919738" cy="646331"/>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dirty="0">
                <a:latin typeface="Times New Roman" panose="02020603050405020304" pitchFamily="18" charset="0"/>
                <a:cs typeface="Times New Roman" panose="02020603050405020304" pitchFamily="18" charset="0"/>
              </a:rPr>
              <a:t>Non-linear mapping</a:t>
            </a:r>
            <a:endParaRPr lang="zh-TW" altLang="en-US" sz="1800" dirty="0">
              <a:latin typeface="Times New Roman" panose="02020603050405020304" pitchFamily="18" charset="0"/>
              <a:cs typeface="Times New Roman" panose="02020603050405020304" pitchFamily="18" charset="0"/>
            </a:endParaRPr>
          </a:p>
        </p:txBody>
      </p:sp>
      <p:sp>
        <p:nvSpPr>
          <p:cNvPr id="69" name="文字方塊 61">
            <a:extLst>
              <a:ext uri="{FF2B5EF4-FFF2-40B4-BE49-F238E27FC236}">
                <a16:creationId xmlns:a16="http://schemas.microsoft.com/office/drawing/2014/main" id="{F86D2076-B5FE-6E4A-832A-AB4EDD0DC624}"/>
              </a:ext>
            </a:extLst>
          </p:cNvPr>
          <p:cNvSpPr txBox="1"/>
          <p:nvPr/>
        </p:nvSpPr>
        <p:spPr>
          <a:xfrm>
            <a:off x="3505730" y="2001029"/>
            <a:ext cx="1789913"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Non-linear 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cxnSp>
        <p:nvCxnSpPr>
          <p:cNvPr id="70" name="直線單箭頭接點 14">
            <a:extLst>
              <a:ext uri="{FF2B5EF4-FFF2-40B4-BE49-F238E27FC236}">
                <a16:creationId xmlns:a16="http://schemas.microsoft.com/office/drawing/2014/main" id="{BFEE2052-2605-CE41-9910-8B386FE93A53}"/>
              </a:ext>
            </a:extLst>
          </p:cNvPr>
          <p:cNvCxnSpPr/>
          <p:nvPr/>
        </p:nvCxnSpPr>
        <p:spPr>
          <a:xfrm flipH="1">
            <a:off x="3555276" y="1538946"/>
            <a:ext cx="365760" cy="1"/>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線單箭頭接點 15">
            <a:extLst>
              <a:ext uri="{FF2B5EF4-FFF2-40B4-BE49-F238E27FC236}">
                <a16:creationId xmlns:a16="http://schemas.microsoft.com/office/drawing/2014/main" id="{9B52DF56-23C3-6347-AC34-864F6B4F8E46}"/>
              </a:ext>
            </a:extLst>
          </p:cNvPr>
          <p:cNvCxnSpPr/>
          <p:nvPr/>
        </p:nvCxnSpPr>
        <p:spPr>
          <a:xfrm flipH="1">
            <a:off x="4875808" y="1538946"/>
            <a:ext cx="365760" cy="1"/>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72" name="直線單箭頭接點 16">
            <a:extLst>
              <a:ext uri="{FF2B5EF4-FFF2-40B4-BE49-F238E27FC236}">
                <a16:creationId xmlns:a16="http://schemas.microsoft.com/office/drawing/2014/main" id="{0AC91697-5097-434B-A0DA-32040A9F656F}"/>
              </a:ext>
            </a:extLst>
          </p:cNvPr>
          <p:cNvCxnSpPr/>
          <p:nvPr/>
        </p:nvCxnSpPr>
        <p:spPr>
          <a:xfrm flipH="1">
            <a:off x="6911759" y="1537396"/>
            <a:ext cx="365760" cy="310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73" name="直線單箭頭接點 17">
            <a:extLst>
              <a:ext uri="{FF2B5EF4-FFF2-40B4-BE49-F238E27FC236}">
                <a16:creationId xmlns:a16="http://schemas.microsoft.com/office/drawing/2014/main" id="{4D0FB1BE-1F00-5146-9DBF-288062452C4D}"/>
              </a:ext>
            </a:extLst>
          </p:cNvPr>
          <p:cNvCxnSpPr/>
          <p:nvPr/>
        </p:nvCxnSpPr>
        <p:spPr>
          <a:xfrm flipH="1">
            <a:off x="8245592" y="1538946"/>
            <a:ext cx="365760"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74" name="直線單箭頭接點 18">
            <a:extLst>
              <a:ext uri="{FF2B5EF4-FFF2-40B4-BE49-F238E27FC236}">
                <a16:creationId xmlns:a16="http://schemas.microsoft.com/office/drawing/2014/main" id="{0C187E65-C6EA-6B4A-AC02-7B4BBF304013}"/>
              </a:ext>
            </a:extLst>
          </p:cNvPr>
          <p:cNvCxnSpPr/>
          <p:nvPr/>
        </p:nvCxnSpPr>
        <p:spPr>
          <a:xfrm flipH="1">
            <a:off x="10299017" y="1538946"/>
            <a:ext cx="365760"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75" name="圖片 19">
            <a:extLst>
              <a:ext uri="{FF2B5EF4-FFF2-40B4-BE49-F238E27FC236}">
                <a16:creationId xmlns:a16="http://schemas.microsoft.com/office/drawing/2014/main" id="{080B6214-1110-0949-9AD6-0592034083F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02895" y="1106946"/>
            <a:ext cx="1321733" cy="864000"/>
          </a:xfrm>
          <a:prstGeom prst="rect">
            <a:avLst/>
          </a:prstGeom>
          <a:ln w="28575">
            <a:solidFill>
              <a:schemeClr val="tx1"/>
            </a:solidFill>
          </a:ln>
        </p:spPr>
      </p:pic>
      <p:pic>
        <p:nvPicPr>
          <p:cNvPr id="76" name="圖片 20">
            <a:extLst>
              <a:ext uri="{FF2B5EF4-FFF2-40B4-BE49-F238E27FC236}">
                <a16:creationId xmlns:a16="http://schemas.microsoft.com/office/drawing/2014/main" id="{A06A8363-9B34-E343-AF61-ADB5F1B2A86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566555" y="1106946"/>
            <a:ext cx="1321733" cy="864000"/>
          </a:xfrm>
          <a:prstGeom prst="rect">
            <a:avLst/>
          </a:prstGeom>
          <a:ln w="28575">
            <a:solidFill>
              <a:schemeClr val="tx1"/>
            </a:solidFill>
          </a:ln>
        </p:spPr>
      </p:pic>
      <p:pic>
        <p:nvPicPr>
          <p:cNvPr id="77" name="圖片 21">
            <a:extLst>
              <a:ext uri="{FF2B5EF4-FFF2-40B4-BE49-F238E27FC236}">
                <a16:creationId xmlns:a16="http://schemas.microsoft.com/office/drawing/2014/main" id="{7F4B1097-294B-1A4E-8302-723033854A21}"/>
              </a:ext>
            </a:extLst>
          </p:cNvPr>
          <p:cNvPicPr>
            <a:picLocks/>
          </p:cNvPicPr>
          <p:nvPr/>
        </p:nvPicPr>
        <p:blipFill>
          <a:blip r:embed="rId16">
            <a:extLst>
              <a:ext uri="{28A0092B-C50C-407E-A947-70E740481C1C}">
                <a14:useLocalDpi xmlns:a14="http://schemas.microsoft.com/office/drawing/2010/main" val="0"/>
              </a:ext>
            </a:extLst>
          </a:blip>
          <a:stretch>
            <a:fillRect/>
          </a:stretch>
        </p:blipFill>
        <p:spPr>
          <a:xfrm>
            <a:off x="3925198" y="1067115"/>
            <a:ext cx="950976" cy="943661"/>
          </a:xfrm>
          <a:prstGeom prst="rect">
            <a:avLst/>
          </a:prstGeom>
        </p:spPr>
      </p:pic>
      <p:pic>
        <p:nvPicPr>
          <p:cNvPr id="78" name="圖片 22">
            <a:extLst>
              <a:ext uri="{FF2B5EF4-FFF2-40B4-BE49-F238E27FC236}">
                <a16:creationId xmlns:a16="http://schemas.microsoft.com/office/drawing/2014/main" id="{DFCE6963-944A-B74B-8674-8F342D84E22D}"/>
              </a:ext>
            </a:extLst>
          </p:cNvPr>
          <p:cNvPicPr>
            <a:picLocks noChangeAspect="1"/>
          </p:cNvPicPr>
          <p:nvPr/>
        </p:nvPicPr>
        <p:blipFill>
          <a:blip r:embed="rId3"/>
          <a:stretch>
            <a:fillRect/>
          </a:stretch>
        </p:blipFill>
        <p:spPr>
          <a:xfrm>
            <a:off x="10660455" y="1064045"/>
            <a:ext cx="952560" cy="941601"/>
          </a:xfrm>
          <a:prstGeom prst="rect">
            <a:avLst/>
          </a:prstGeom>
        </p:spPr>
      </p:pic>
      <p:pic>
        <p:nvPicPr>
          <p:cNvPr id="79" name="圖片 23">
            <a:extLst>
              <a:ext uri="{FF2B5EF4-FFF2-40B4-BE49-F238E27FC236}">
                <a16:creationId xmlns:a16="http://schemas.microsoft.com/office/drawing/2014/main" id="{BA88DCDF-806C-054F-893E-358BEC4CC6B1}"/>
              </a:ext>
            </a:extLst>
          </p:cNvPr>
          <p:cNvPicPr>
            <a:picLocks noChangeAspect="1"/>
          </p:cNvPicPr>
          <p:nvPr/>
        </p:nvPicPr>
        <p:blipFill>
          <a:blip r:embed="rId4"/>
          <a:stretch>
            <a:fillRect/>
          </a:stretch>
        </p:blipFill>
        <p:spPr>
          <a:xfrm>
            <a:off x="578985" y="1064045"/>
            <a:ext cx="952560" cy="941601"/>
          </a:xfrm>
          <a:prstGeom prst="rect">
            <a:avLst/>
          </a:prstGeom>
        </p:spPr>
      </p:pic>
      <p:sp>
        <p:nvSpPr>
          <p:cNvPr id="80" name="TextBox 1">
            <a:extLst>
              <a:ext uri="{FF2B5EF4-FFF2-40B4-BE49-F238E27FC236}">
                <a16:creationId xmlns:a16="http://schemas.microsoft.com/office/drawing/2014/main" id="{8C247A0B-9C48-B847-9073-7F6E60A0B762}"/>
              </a:ext>
            </a:extLst>
          </p:cNvPr>
          <p:cNvSpPr txBox="1"/>
          <p:nvPr/>
        </p:nvSpPr>
        <p:spPr>
          <a:xfrm>
            <a:off x="9165201" y="1943623"/>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irradiance</a:t>
            </a:r>
          </a:p>
        </p:txBody>
      </p:sp>
      <p:sp>
        <p:nvSpPr>
          <p:cNvPr id="81" name="TextBox 22">
            <a:extLst>
              <a:ext uri="{FF2B5EF4-FFF2-40B4-BE49-F238E27FC236}">
                <a16:creationId xmlns:a16="http://schemas.microsoft.com/office/drawing/2014/main" id="{4B82C997-360E-A740-86FB-D8BEE8E6CA12}"/>
              </a:ext>
            </a:extLst>
          </p:cNvPr>
          <p:cNvSpPr txBox="1"/>
          <p:nvPr/>
        </p:nvSpPr>
        <p:spPr>
          <a:xfrm rot="5400000">
            <a:off x="8350701" y="1407358"/>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irradiance</a:t>
            </a:r>
          </a:p>
        </p:txBody>
      </p:sp>
      <p:sp>
        <p:nvSpPr>
          <p:cNvPr id="82" name="TextBox 23">
            <a:extLst>
              <a:ext uri="{FF2B5EF4-FFF2-40B4-BE49-F238E27FC236}">
                <a16:creationId xmlns:a16="http://schemas.microsoft.com/office/drawing/2014/main" id="{DDD0E067-D4F3-6542-9D0A-A21BB43CAF41}"/>
              </a:ext>
            </a:extLst>
          </p:cNvPr>
          <p:cNvSpPr txBox="1"/>
          <p:nvPr/>
        </p:nvSpPr>
        <p:spPr>
          <a:xfrm>
            <a:off x="5788509" y="1936711"/>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irradiance</a:t>
            </a:r>
          </a:p>
        </p:txBody>
      </p:sp>
      <p:sp>
        <p:nvSpPr>
          <p:cNvPr id="83" name="TextBox 24">
            <a:extLst>
              <a:ext uri="{FF2B5EF4-FFF2-40B4-BE49-F238E27FC236}">
                <a16:creationId xmlns:a16="http://schemas.microsoft.com/office/drawing/2014/main" id="{6C708413-BFAB-5545-9743-A8C91E7A4D7D}"/>
              </a:ext>
            </a:extLst>
          </p:cNvPr>
          <p:cNvSpPr txBox="1"/>
          <p:nvPr/>
        </p:nvSpPr>
        <p:spPr>
          <a:xfrm rot="5400000">
            <a:off x="4972994" y="1400446"/>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intensity</a:t>
            </a:r>
          </a:p>
        </p:txBody>
      </p:sp>
      <p:sp>
        <p:nvSpPr>
          <p:cNvPr id="84" name="TextBox 25">
            <a:extLst>
              <a:ext uri="{FF2B5EF4-FFF2-40B4-BE49-F238E27FC236}">
                <a16:creationId xmlns:a16="http://schemas.microsoft.com/office/drawing/2014/main" id="{30F4163C-708F-4649-87D8-AF76AC7FF224}"/>
              </a:ext>
            </a:extLst>
          </p:cNvPr>
          <p:cNvSpPr txBox="1"/>
          <p:nvPr/>
        </p:nvSpPr>
        <p:spPr>
          <a:xfrm>
            <a:off x="2424849" y="1936711"/>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intensity</a:t>
            </a:r>
          </a:p>
        </p:txBody>
      </p:sp>
      <p:sp>
        <p:nvSpPr>
          <p:cNvPr id="85" name="TextBox 26">
            <a:extLst>
              <a:ext uri="{FF2B5EF4-FFF2-40B4-BE49-F238E27FC236}">
                <a16:creationId xmlns:a16="http://schemas.microsoft.com/office/drawing/2014/main" id="{94440DA9-CE33-754E-87C6-E236133206F8}"/>
              </a:ext>
            </a:extLst>
          </p:cNvPr>
          <p:cNvSpPr txBox="1"/>
          <p:nvPr/>
        </p:nvSpPr>
        <p:spPr>
          <a:xfrm rot="5400000">
            <a:off x="1619111" y="1400446"/>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intensity</a:t>
            </a:r>
          </a:p>
        </p:txBody>
      </p:sp>
      <p:sp>
        <p:nvSpPr>
          <p:cNvPr id="86" name="矩形 85">
            <a:extLst>
              <a:ext uri="{FF2B5EF4-FFF2-40B4-BE49-F238E27FC236}">
                <a16:creationId xmlns:a16="http://schemas.microsoft.com/office/drawing/2014/main" id="{F930EF24-E0A6-4AC8-9263-786201BCE869}"/>
              </a:ext>
            </a:extLst>
          </p:cNvPr>
          <p:cNvSpPr/>
          <p:nvPr/>
        </p:nvSpPr>
        <p:spPr>
          <a:xfrm>
            <a:off x="4856815" y="6160974"/>
            <a:ext cx="2478371" cy="584775"/>
          </a:xfrm>
          <a:prstGeom prst="rect">
            <a:avLst/>
          </a:prstGeom>
        </p:spPr>
        <p:txBody>
          <a:bodyPr wrap="none">
            <a:spAutoFit/>
          </a:bodyPr>
          <a:lstStyle/>
          <a:p>
            <a:r>
              <a:rPr lang="zh-TW" altLang="en-US" sz="3200" dirty="0"/>
              <a:t>Our approach</a:t>
            </a:r>
          </a:p>
        </p:txBody>
      </p:sp>
      <p:sp>
        <p:nvSpPr>
          <p:cNvPr id="87" name="矩形: 圓角 86">
            <a:extLst>
              <a:ext uri="{FF2B5EF4-FFF2-40B4-BE49-F238E27FC236}">
                <a16:creationId xmlns:a16="http://schemas.microsoft.com/office/drawing/2014/main" id="{4FF9F0B1-C54E-43F4-B269-A1BF742F73E5}"/>
              </a:ext>
            </a:extLst>
          </p:cNvPr>
          <p:cNvSpPr/>
          <p:nvPr/>
        </p:nvSpPr>
        <p:spPr>
          <a:xfrm>
            <a:off x="410233" y="4598301"/>
            <a:ext cx="1228721" cy="140783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8" name="矩形: 圓角 87">
            <a:extLst>
              <a:ext uri="{FF2B5EF4-FFF2-40B4-BE49-F238E27FC236}">
                <a16:creationId xmlns:a16="http://schemas.microsoft.com/office/drawing/2014/main" id="{20DB655A-A1CF-4CBD-8B08-479FC9BB769B}"/>
              </a:ext>
            </a:extLst>
          </p:cNvPr>
          <p:cNvSpPr/>
          <p:nvPr/>
        </p:nvSpPr>
        <p:spPr>
          <a:xfrm>
            <a:off x="10522373" y="4598300"/>
            <a:ext cx="1228721" cy="140783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9" name="文字方塊 88">
            <a:extLst>
              <a:ext uri="{FF2B5EF4-FFF2-40B4-BE49-F238E27FC236}">
                <a16:creationId xmlns:a16="http://schemas.microsoft.com/office/drawing/2014/main" id="{AA1A2B9E-C1C5-4AF8-8BA5-7E502E848AC5}"/>
              </a:ext>
            </a:extLst>
          </p:cNvPr>
          <p:cNvSpPr txBox="1"/>
          <p:nvPr/>
        </p:nvSpPr>
        <p:spPr>
          <a:xfrm>
            <a:off x="3451270" y="2964229"/>
            <a:ext cx="5289461" cy="461665"/>
          </a:xfrm>
          <a:prstGeom prst="rect">
            <a:avLst/>
          </a:prstGeom>
          <a:noFill/>
        </p:spPr>
        <p:txBody>
          <a:bodyPr wrap="none" rtlCol="0">
            <a:spAutoFit/>
          </a:bodyPr>
          <a:lstStyle/>
          <a:p>
            <a:r>
              <a:rPr lang="en-US" altLang="zh-TW" sz="2400" dirty="0">
                <a:solidFill>
                  <a:srgbClr val="FF0000"/>
                </a:solidFill>
              </a:rPr>
              <a:t>Training pairs from NTU VFX HDR dataset</a:t>
            </a:r>
            <a:endParaRPr lang="zh-TW" altLang="en-US" sz="2400" dirty="0">
              <a:solidFill>
                <a:srgbClr val="FF0000"/>
              </a:solidFill>
            </a:endParaRPr>
          </a:p>
        </p:txBody>
      </p:sp>
      <p:cxnSp>
        <p:nvCxnSpPr>
          <p:cNvPr id="3" name="接點: 弧形 2">
            <a:extLst>
              <a:ext uri="{FF2B5EF4-FFF2-40B4-BE49-F238E27FC236}">
                <a16:creationId xmlns:a16="http://schemas.microsoft.com/office/drawing/2014/main" id="{E729B5B3-C56C-4E09-B48B-DCB0F1E53DBD}"/>
              </a:ext>
            </a:extLst>
          </p:cNvPr>
          <p:cNvCxnSpPr>
            <a:stCxn id="89" idx="1"/>
            <a:endCxn id="87" idx="0"/>
          </p:cNvCxnSpPr>
          <p:nvPr/>
        </p:nvCxnSpPr>
        <p:spPr>
          <a:xfrm rot="10800000" flipV="1">
            <a:off x="1024594" y="3195061"/>
            <a:ext cx="2426676" cy="1403239"/>
          </a:xfrm>
          <a:prstGeom prst="curvedConnector2">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0" name="接點: 弧形 89">
            <a:extLst>
              <a:ext uri="{FF2B5EF4-FFF2-40B4-BE49-F238E27FC236}">
                <a16:creationId xmlns:a16="http://schemas.microsoft.com/office/drawing/2014/main" id="{9CDCE327-FFB2-4DBA-B79E-EB258583E0C9}"/>
              </a:ext>
            </a:extLst>
          </p:cNvPr>
          <p:cNvCxnSpPr>
            <a:cxnSpLocks/>
            <a:stCxn id="89" idx="3"/>
            <a:endCxn id="88" idx="0"/>
          </p:cNvCxnSpPr>
          <p:nvPr/>
        </p:nvCxnSpPr>
        <p:spPr>
          <a:xfrm>
            <a:off x="8740731" y="3195062"/>
            <a:ext cx="2396003" cy="1403238"/>
          </a:xfrm>
          <a:prstGeom prst="curvedConnector2">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5030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CA4B202D-C42A-482D-9610-8392BB064C53}"/>
              </a:ext>
            </a:extLst>
          </p:cNvPr>
          <p:cNvSpPr>
            <a:spLocks noGrp="1"/>
          </p:cNvSpPr>
          <p:nvPr>
            <p:ph type="title"/>
          </p:nvPr>
        </p:nvSpPr>
        <p:spPr/>
        <p:txBody>
          <a:bodyPr/>
          <a:lstStyle/>
          <a:p>
            <a:r>
              <a:rPr lang="en-US" altLang="zh-TW" dirty="0"/>
              <a:t>Results</a:t>
            </a:r>
            <a:endParaRPr lang="zh-TW" altLang="en-US" dirty="0"/>
          </a:p>
        </p:txBody>
      </p:sp>
      <p:sp>
        <p:nvSpPr>
          <p:cNvPr id="5" name="文字版面配置區 4">
            <a:extLst>
              <a:ext uri="{FF2B5EF4-FFF2-40B4-BE49-F238E27FC236}">
                <a16:creationId xmlns:a16="http://schemas.microsoft.com/office/drawing/2014/main" id="{D58C70C0-5695-459D-A2A2-A3DA961B595A}"/>
              </a:ext>
            </a:extLst>
          </p:cNvPr>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34802431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E2F7DC16-F1F9-478A-B594-56A6F2074ED3}"/>
              </a:ext>
            </a:extLst>
          </p:cNvPr>
          <p:cNvSpPr txBox="1"/>
          <p:nvPr/>
        </p:nvSpPr>
        <p:spPr>
          <a:xfrm>
            <a:off x="3938583" y="0"/>
            <a:ext cx="4314836" cy="584775"/>
          </a:xfrm>
          <a:prstGeom prst="rect">
            <a:avLst/>
          </a:prstGeom>
          <a:noFill/>
        </p:spPr>
        <p:txBody>
          <a:bodyPr wrap="none" rtlCol="0">
            <a:spAutoFit/>
          </a:bodyPr>
          <a:lstStyle/>
          <a:p>
            <a:pPr algn="ctr"/>
            <a:r>
              <a:rPr lang="en-US" altLang="zh-TW" sz="3200" dirty="0">
                <a:solidFill>
                  <a:srgbClr val="002060"/>
                </a:solidFill>
              </a:rPr>
              <a:t>Quantitative comparison</a:t>
            </a:r>
          </a:p>
        </p:txBody>
      </p:sp>
      <p:pic>
        <p:nvPicPr>
          <p:cNvPr id="5" name="圖片 4">
            <a:extLst>
              <a:ext uri="{FF2B5EF4-FFF2-40B4-BE49-F238E27FC236}">
                <a16:creationId xmlns:a16="http://schemas.microsoft.com/office/drawing/2014/main" id="{7B8222B8-25A6-4870-9999-26FD8E53B4EB}"/>
              </a:ext>
            </a:extLst>
          </p:cNvPr>
          <p:cNvPicPr>
            <a:picLocks noChangeAspect="1"/>
          </p:cNvPicPr>
          <p:nvPr/>
        </p:nvPicPr>
        <p:blipFill>
          <a:blip r:embed="rId4"/>
          <a:stretch>
            <a:fillRect/>
          </a:stretch>
        </p:blipFill>
        <p:spPr>
          <a:xfrm>
            <a:off x="400050" y="696328"/>
            <a:ext cx="11391900" cy="2457450"/>
          </a:xfrm>
          <a:prstGeom prst="rect">
            <a:avLst/>
          </a:prstGeom>
        </p:spPr>
      </p:pic>
      <p:grpSp>
        <p:nvGrpSpPr>
          <p:cNvPr id="9" name="群組 8">
            <a:extLst>
              <a:ext uri="{FF2B5EF4-FFF2-40B4-BE49-F238E27FC236}">
                <a16:creationId xmlns:a16="http://schemas.microsoft.com/office/drawing/2014/main" id="{059633A3-A401-4D0C-A8AA-58C150CDACB3}"/>
              </a:ext>
            </a:extLst>
          </p:cNvPr>
          <p:cNvGrpSpPr/>
          <p:nvPr/>
        </p:nvGrpSpPr>
        <p:grpSpPr>
          <a:xfrm>
            <a:off x="696000" y="3373615"/>
            <a:ext cx="10800000" cy="3339000"/>
            <a:chOff x="707787" y="3429000"/>
            <a:chExt cx="10800000" cy="3339000"/>
          </a:xfrm>
        </p:grpSpPr>
        <p:graphicFrame>
          <p:nvGraphicFramePr>
            <p:cNvPr id="3" name="物件 2">
              <a:extLst>
                <a:ext uri="{FF2B5EF4-FFF2-40B4-BE49-F238E27FC236}">
                  <a16:creationId xmlns:a16="http://schemas.microsoft.com/office/drawing/2014/main" id="{659C8668-6D18-4873-9984-A62DAA62513D}"/>
                </a:ext>
              </a:extLst>
            </p:cNvPr>
            <p:cNvGraphicFramePr>
              <a:graphicFrameLocks noChangeAspect="1"/>
            </p:cNvGraphicFramePr>
            <p:nvPr>
              <p:extLst>
                <p:ext uri="{D42A27DB-BD31-4B8C-83A1-F6EECF244321}">
                  <p14:modId xmlns:p14="http://schemas.microsoft.com/office/powerpoint/2010/main" val="1786328595"/>
                </p:ext>
              </p:extLst>
            </p:nvPr>
          </p:nvGraphicFramePr>
          <p:xfrm>
            <a:off x="707787" y="3429000"/>
            <a:ext cx="5400000" cy="3339000"/>
          </p:xfrm>
          <a:graphic>
            <a:graphicData uri="http://schemas.openxmlformats.org/presentationml/2006/ole">
              <mc:AlternateContent xmlns:mc="http://schemas.openxmlformats.org/markup-compatibility/2006">
                <mc:Choice xmlns:v="urn:schemas-microsoft-com:vml" Requires="v">
                  <p:oleObj spid="_x0000_s1410" name="Acrobat Document" r:id="rId5" imgW="3809901" imgH="2355505" progId="AcroExch.Document.DC">
                    <p:embed/>
                  </p:oleObj>
                </mc:Choice>
                <mc:Fallback>
                  <p:oleObj name="Acrobat Document" r:id="rId5" imgW="3809901" imgH="2355505" progId="AcroExch.Document.DC">
                    <p:embed/>
                    <p:pic>
                      <p:nvPicPr>
                        <p:cNvPr id="0" name=""/>
                        <p:cNvPicPr/>
                        <p:nvPr/>
                      </p:nvPicPr>
                      <p:blipFill>
                        <a:blip r:embed="rId6"/>
                        <a:stretch>
                          <a:fillRect/>
                        </a:stretch>
                      </p:blipFill>
                      <p:spPr>
                        <a:xfrm>
                          <a:off x="707787" y="3429000"/>
                          <a:ext cx="5400000" cy="3339000"/>
                        </a:xfrm>
                        <a:prstGeom prst="rect">
                          <a:avLst/>
                        </a:prstGeom>
                      </p:spPr>
                    </p:pic>
                  </p:oleObj>
                </mc:Fallback>
              </mc:AlternateContent>
            </a:graphicData>
          </a:graphic>
        </p:graphicFrame>
        <p:graphicFrame>
          <p:nvGraphicFramePr>
            <p:cNvPr id="8" name="物件 7">
              <a:extLst>
                <a:ext uri="{FF2B5EF4-FFF2-40B4-BE49-F238E27FC236}">
                  <a16:creationId xmlns:a16="http://schemas.microsoft.com/office/drawing/2014/main" id="{5CC4DBC4-F338-4434-AE45-94B1EA00E016}"/>
                </a:ext>
              </a:extLst>
            </p:cNvPr>
            <p:cNvGraphicFramePr>
              <a:graphicFrameLocks noChangeAspect="1"/>
            </p:cNvGraphicFramePr>
            <p:nvPr>
              <p:extLst>
                <p:ext uri="{D42A27DB-BD31-4B8C-83A1-F6EECF244321}">
                  <p14:modId xmlns:p14="http://schemas.microsoft.com/office/powerpoint/2010/main" val="1946671553"/>
                </p:ext>
              </p:extLst>
            </p:nvPr>
          </p:nvGraphicFramePr>
          <p:xfrm>
            <a:off x="6107787" y="3429000"/>
            <a:ext cx="5400000" cy="3339000"/>
          </p:xfrm>
          <a:graphic>
            <a:graphicData uri="http://schemas.openxmlformats.org/presentationml/2006/ole">
              <mc:AlternateContent xmlns:mc="http://schemas.openxmlformats.org/markup-compatibility/2006">
                <mc:Choice xmlns:v="urn:schemas-microsoft-com:vml" Requires="v">
                  <p:oleObj spid="_x0000_s1411" name="Acrobat Document" r:id="rId7" imgW="3809901" imgH="2355505" progId="AcroExch.Document.DC">
                    <p:embed/>
                  </p:oleObj>
                </mc:Choice>
                <mc:Fallback>
                  <p:oleObj name="Acrobat Document" r:id="rId7" imgW="3809901" imgH="2355505" progId="AcroExch.Document.DC">
                    <p:embed/>
                    <p:pic>
                      <p:nvPicPr>
                        <p:cNvPr id="0" name=""/>
                        <p:cNvPicPr/>
                        <p:nvPr/>
                      </p:nvPicPr>
                      <p:blipFill>
                        <a:blip r:embed="rId8"/>
                        <a:stretch>
                          <a:fillRect/>
                        </a:stretch>
                      </p:blipFill>
                      <p:spPr>
                        <a:xfrm>
                          <a:off x="6107787" y="3429000"/>
                          <a:ext cx="5400000" cy="3339000"/>
                        </a:xfrm>
                        <a:prstGeom prst="rect">
                          <a:avLst/>
                        </a:prstGeom>
                      </p:spPr>
                    </p:pic>
                  </p:oleObj>
                </mc:Fallback>
              </mc:AlternateContent>
            </a:graphicData>
          </a:graphic>
        </p:graphicFrame>
      </p:grpSp>
    </p:spTree>
    <p:extLst>
      <p:ext uri="{BB962C8B-B14F-4D97-AF65-F5344CB8AC3E}">
        <p14:creationId xmlns:p14="http://schemas.microsoft.com/office/powerpoint/2010/main" val="5671284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78B67122-8929-4A4E-AB4A-16987E01010D}"/>
              </a:ext>
            </a:extLst>
          </p:cNvPr>
          <p:cNvSpPr txBox="1"/>
          <p:nvPr/>
        </p:nvSpPr>
        <p:spPr>
          <a:xfrm>
            <a:off x="4020050" y="0"/>
            <a:ext cx="4151907" cy="584775"/>
          </a:xfrm>
          <a:prstGeom prst="rect">
            <a:avLst/>
          </a:prstGeom>
          <a:noFill/>
        </p:spPr>
        <p:txBody>
          <a:bodyPr wrap="none" rtlCol="0">
            <a:spAutoFit/>
          </a:bodyPr>
          <a:lstStyle/>
          <a:p>
            <a:pPr algn="ctr"/>
            <a:r>
              <a:rPr lang="en-US" altLang="zh-TW" sz="3200" dirty="0">
                <a:solidFill>
                  <a:srgbClr val="002060"/>
                </a:solidFill>
              </a:rPr>
              <a:t>Qualitative comparison</a:t>
            </a:r>
          </a:p>
        </p:txBody>
      </p:sp>
      <p:pic>
        <p:nvPicPr>
          <p:cNvPr id="5" name="圖片 4">
            <a:extLst>
              <a:ext uri="{FF2B5EF4-FFF2-40B4-BE49-F238E27FC236}">
                <a16:creationId xmlns:a16="http://schemas.microsoft.com/office/drawing/2014/main" id="{82FFF099-E888-47EB-A7C9-315D856F20A1}"/>
              </a:ext>
            </a:extLst>
          </p:cNvPr>
          <p:cNvPicPr>
            <a:picLocks noChangeAspect="1"/>
          </p:cNvPicPr>
          <p:nvPr/>
        </p:nvPicPr>
        <p:blipFill rotWithShape="1">
          <a:blip r:embed="rId3"/>
          <a:srcRect r="16612"/>
          <a:stretch/>
        </p:blipFill>
        <p:spPr>
          <a:xfrm>
            <a:off x="1012658" y="528765"/>
            <a:ext cx="10166684" cy="6341267"/>
          </a:xfrm>
          <a:prstGeom prst="rect">
            <a:avLst/>
          </a:prstGeom>
        </p:spPr>
      </p:pic>
    </p:spTree>
    <p:extLst>
      <p:ext uri="{BB962C8B-B14F-4D97-AF65-F5344CB8AC3E}">
        <p14:creationId xmlns:p14="http://schemas.microsoft.com/office/powerpoint/2010/main" val="41338499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08626718-6EBB-4986-9549-8DAF6180F860}"/>
              </a:ext>
            </a:extLst>
          </p:cNvPr>
          <p:cNvSpPr txBox="1"/>
          <p:nvPr/>
        </p:nvSpPr>
        <p:spPr>
          <a:xfrm>
            <a:off x="5030936" y="0"/>
            <a:ext cx="2130135" cy="584775"/>
          </a:xfrm>
          <a:prstGeom prst="rect">
            <a:avLst/>
          </a:prstGeom>
          <a:noFill/>
        </p:spPr>
        <p:txBody>
          <a:bodyPr wrap="none" rtlCol="0">
            <a:spAutoFit/>
          </a:bodyPr>
          <a:lstStyle/>
          <a:p>
            <a:pPr algn="ctr"/>
            <a:r>
              <a:rPr lang="en-US" altLang="zh-TW" sz="3200" dirty="0">
                <a:solidFill>
                  <a:srgbClr val="002060"/>
                </a:solidFill>
              </a:rPr>
              <a:t>Failure case</a:t>
            </a:r>
          </a:p>
        </p:txBody>
      </p:sp>
      <p:pic>
        <p:nvPicPr>
          <p:cNvPr id="5" name="圖片 4">
            <a:extLst>
              <a:ext uri="{FF2B5EF4-FFF2-40B4-BE49-F238E27FC236}">
                <a16:creationId xmlns:a16="http://schemas.microsoft.com/office/drawing/2014/main" id="{59EBC7B2-1D2C-41E3-9D26-5351166B6BEB}"/>
              </a:ext>
            </a:extLst>
          </p:cNvPr>
          <p:cNvPicPr>
            <a:picLocks noChangeAspect="1"/>
          </p:cNvPicPr>
          <p:nvPr/>
        </p:nvPicPr>
        <p:blipFill>
          <a:blip r:embed="rId3"/>
          <a:stretch>
            <a:fillRect/>
          </a:stretch>
        </p:blipFill>
        <p:spPr>
          <a:xfrm>
            <a:off x="0" y="1259683"/>
            <a:ext cx="12192000" cy="4338634"/>
          </a:xfrm>
          <a:prstGeom prst="rect">
            <a:avLst/>
          </a:prstGeom>
        </p:spPr>
      </p:pic>
    </p:spTree>
    <p:extLst>
      <p:ext uri="{BB962C8B-B14F-4D97-AF65-F5344CB8AC3E}">
        <p14:creationId xmlns:p14="http://schemas.microsoft.com/office/powerpoint/2010/main" val="18888724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字方塊 8">
            <a:extLst>
              <a:ext uri="{FF2B5EF4-FFF2-40B4-BE49-F238E27FC236}">
                <a16:creationId xmlns:a16="http://schemas.microsoft.com/office/drawing/2014/main" id="{DBFFCB29-ABFF-4287-BA32-9C0DB5855D47}"/>
              </a:ext>
            </a:extLst>
          </p:cNvPr>
          <p:cNvSpPr txBox="1"/>
          <p:nvPr/>
        </p:nvSpPr>
        <p:spPr>
          <a:xfrm>
            <a:off x="5084441" y="0"/>
            <a:ext cx="2023118" cy="584775"/>
          </a:xfrm>
          <a:prstGeom prst="rect">
            <a:avLst/>
          </a:prstGeom>
          <a:noFill/>
        </p:spPr>
        <p:txBody>
          <a:bodyPr wrap="none" rtlCol="0">
            <a:spAutoFit/>
          </a:bodyPr>
          <a:lstStyle/>
          <a:p>
            <a:r>
              <a:rPr lang="en-US" altLang="zh-TW" sz="3200" dirty="0">
                <a:solidFill>
                  <a:srgbClr val="002060"/>
                </a:solidFill>
              </a:rPr>
              <a:t>Motivation</a:t>
            </a:r>
          </a:p>
        </p:txBody>
      </p:sp>
      <p:sp>
        <p:nvSpPr>
          <p:cNvPr id="10" name="Rectangle 2">
            <a:extLst>
              <a:ext uri="{FF2B5EF4-FFF2-40B4-BE49-F238E27FC236}">
                <a16:creationId xmlns:a16="http://schemas.microsoft.com/office/drawing/2014/main" id="{46556904-3915-4417-B6CE-2FCFCB36B46A}"/>
              </a:ext>
            </a:extLst>
          </p:cNvPr>
          <p:cNvSpPr>
            <a:spLocks noGrp="1" noChangeArrowheads="1"/>
          </p:cNvSpPr>
          <p:nvPr>
            <p:ph type="title"/>
          </p:nvPr>
        </p:nvSpPr>
        <p:spPr>
          <a:xfrm>
            <a:off x="457200" y="515278"/>
            <a:ext cx="8229600" cy="633412"/>
          </a:xfrm>
        </p:spPr>
        <p:txBody>
          <a:bodyPr/>
          <a:lstStyle/>
          <a:p>
            <a:pPr eaLnBrk="1" hangingPunct="1"/>
            <a:r>
              <a:rPr lang="en-US" altLang="zh-TW" sz="3200"/>
              <a:t>Short exposure</a:t>
            </a:r>
          </a:p>
        </p:txBody>
      </p:sp>
      <p:sp>
        <p:nvSpPr>
          <p:cNvPr id="11" name="Text Box 3">
            <a:extLst>
              <a:ext uri="{FF2B5EF4-FFF2-40B4-BE49-F238E27FC236}">
                <a16:creationId xmlns:a16="http://schemas.microsoft.com/office/drawing/2014/main" id="{72D3A322-62EB-4933-B642-6F50D427759B}"/>
              </a:ext>
            </a:extLst>
          </p:cNvPr>
          <p:cNvSpPr txBox="1">
            <a:spLocks noChangeArrowheads="1"/>
          </p:cNvSpPr>
          <p:nvPr/>
        </p:nvSpPr>
        <p:spPr bwMode="auto">
          <a:xfrm>
            <a:off x="1676400" y="908050"/>
            <a:ext cx="812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50000"/>
              </a:spcBef>
              <a:buFontTx/>
              <a:buNone/>
            </a:pPr>
            <a:r>
              <a:rPr kumimoji="0" lang="en-US" altLang="zh-TW" sz="3200">
                <a:latin typeface="Times New Roman" charset="0"/>
              </a:rPr>
              <a:t>10</a:t>
            </a:r>
            <a:r>
              <a:rPr kumimoji="0" lang="en-US" altLang="zh-TW" sz="3200" baseline="30000">
                <a:latin typeface="Times New Roman" charset="0"/>
              </a:rPr>
              <a:t>-6</a:t>
            </a:r>
          </a:p>
        </p:txBody>
      </p:sp>
      <p:sp>
        <p:nvSpPr>
          <p:cNvPr id="12" name="Line 4">
            <a:extLst>
              <a:ext uri="{FF2B5EF4-FFF2-40B4-BE49-F238E27FC236}">
                <a16:creationId xmlns:a16="http://schemas.microsoft.com/office/drawing/2014/main" id="{903603E6-9334-4F11-A883-9BD1A8904642}"/>
              </a:ext>
            </a:extLst>
          </p:cNvPr>
          <p:cNvSpPr>
            <a:spLocks noChangeShapeType="1"/>
          </p:cNvSpPr>
          <p:nvPr/>
        </p:nvSpPr>
        <p:spPr bwMode="auto">
          <a:xfrm>
            <a:off x="1905000" y="1517650"/>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13" name="Line 5">
            <a:extLst>
              <a:ext uri="{FF2B5EF4-FFF2-40B4-BE49-F238E27FC236}">
                <a16:creationId xmlns:a16="http://schemas.microsoft.com/office/drawing/2014/main" id="{980131DE-8B05-4A3B-BCD6-691419751F10}"/>
              </a:ext>
            </a:extLst>
          </p:cNvPr>
          <p:cNvSpPr>
            <a:spLocks noChangeShapeType="1"/>
          </p:cNvSpPr>
          <p:nvPr/>
        </p:nvSpPr>
        <p:spPr bwMode="auto">
          <a:xfrm>
            <a:off x="2438400" y="1517650"/>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14" name="Line 6">
            <a:extLst>
              <a:ext uri="{FF2B5EF4-FFF2-40B4-BE49-F238E27FC236}">
                <a16:creationId xmlns:a16="http://schemas.microsoft.com/office/drawing/2014/main" id="{7BF22803-10E1-40DA-96BE-5800EA6F190D}"/>
              </a:ext>
            </a:extLst>
          </p:cNvPr>
          <p:cNvSpPr>
            <a:spLocks noChangeShapeType="1"/>
          </p:cNvSpPr>
          <p:nvPr/>
        </p:nvSpPr>
        <p:spPr bwMode="auto">
          <a:xfrm>
            <a:off x="2971800" y="1517650"/>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15" name="Line 7">
            <a:extLst>
              <a:ext uri="{FF2B5EF4-FFF2-40B4-BE49-F238E27FC236}">
                <a16:creationId xmlns:a16="http://schemas.microsoft.com/office/drawing/2014/main" id="{4CB08AF2-0856-4274-9D9D-99872BEF116D}"/>
              </a:ext>
            </a:extLst>
          </p:cNvPr>
          <p:cNvSpPr>
            <a:spLocks noChangeShapeType="1"/>
          </p:cNvSpPr>
          <p:nvPr/>
        </p:nvSpPr>
        <p:spPr bwMode="auto">
          <a:xfrm>
            <a:off x="3505200" y="1517650"/>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16" name="Line 8">
            <a:extLst>
              <a:ext uri="{FF2B5EF4-FFF2-40B4-BE49-F238E27FC236}">
                <a16:creationId xmlns:a16="http://schemas.microsoft.com/office/drawing/2014/main" id="{B9B7151E-C5A2-4EE8-86A7-58EC25E264BD}"/>
              </a:ext>
            </a:extLst>
          </p:cNvPr>
          <p:cNvSpPr>
            <a:spLocks noChangeShapeType="1"/>
          </p:cNvSpPr>
          <p:nvPr/>
        </p:nvSpPr>
        <p:spPr bwMode="auto">
          <a:xfrm>
            <a:off x="4038600" y="1517650"/>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17" name="Line 9">
            <a:extLst>
              <a:ext uri="{FF2B5EF4-FFF2-40B4-BE49-F238E27FC236}">
                <a16:creationId xmlns:a16="http://schemas.microsoft.com/office/drawing/2014/main" id="{E61B6E1E-8DB5-4405-A13A-4B7499C84C4D}"/>
              </a:ext>
            </a:extLst>
          </p:cNvPr>
          <p:cNvSpPr>
            <a:spLocks noChangeShapeType="1"/>
          </p:cNvSpPr>
          <p:nvPr/>
        </p:nvSpPr>
        <p:spPr bwMode="auto">
          <a:xfrm>
            <a:off x="4572000" y="1517650"/>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18" name="Line 10">
            <a:extLst>
              <a:ext uri="{FF2B5EF4-FFF2-40B4-BE49-F238E27FC236}">
                <a16:creationId xmlns:a16="http://schemas.microsoft.com/office/drawing/2014/main" id="{FF4CC567-F9AF-49A9-9215-798600867B1F}"/>
              </a:ext>
            </a:extLst>
          </p:cNvPr>
          <p:cNvSpPr>
            <a:spLocks noChangeShapeType="1"/>
          </p:cNvSpPr>
          <p:nvPr/>
        </p:nvSpPr>
        <p:spPr bwMode="auto">
          <a:xfrm>
            <a:off x="5105400" y="1517650"/>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19" name="Line 11">
            <a:extLst>
              <a:ext uri="{FF2B5EF4-FFF2-40B4-BE49-F238E27FC236}">
                <a16:creationId xmlns:a16="http://schemas.microsoft.com/office/drawing/2014/main" id="{EB030346-223F-43B9-8A0C-02EFA8021595}"/>
              </a:ext>
            </a:extLst>
          </p:cNvPr>
          <p:cNvSpPr>
            <a:spLocks noChangeShapeType="1"/>
          </p:cNvSpPr>
          <p:nvPr/>
        </p:nvSpPr>
        <p:spPr bwMode="auto">
          <a:xfrm>
            <a:off x="5638800" y="1517650"/>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20" name="Line 12">
            <a:extLst>
              <a:ext uri="{FF2B5EF4-FFF2-40B4-BE49-F238E27FC236}">
                <a16:creationId xmlns:a16="http://schemas.microsoft.com/office/drawing/2014/main" id="{85A2D4DE-D8E4-467E-B162-F8AC4CFD5144}"/>
              </a:ext>
            </a:extLst>
          </p:cNvPr>
          <p:cNvSpPr>
            <a:spLocks noChangeShapeType="1"/>
          </p:cNvSpPr>
          <p:nvPr/>
        </p:nvSpPr>
        <p:spPr bwMode="auto">
          <a:xfrm>
            <a:off x="6172200" y="1517650"/>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21" name="Line 13">
            <a:extLst>
              <a:ext uri="{FF2B5EF4-FFF2-40B4-BE49-F238E27FC236}">
                <a16:creationId xmlns:a16="http://schemas.microsoft.com/office/drawing/2014/main" id="{51382C15-7DA6-415C-9DAB-BFAFF76A7ECB}"/>
              </a:ext>
            </a:extLst>
          </p:cNvPr>
          <p:cNvSpPr>
            <a:spLocks noChangeShapeType="1"/>
          </p:cNvSpPr>
          <p:nvPr/>
        </p:nvSpPr>
        <p:spPr bwMode="auto">
          <a:xfrm>
            <a:off x="6705600" y="1517650"/>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22" name="Line 14">
            <a:extLst>
              <a:ext uri="{FF2B5EF4-FFF2-40B4-BE49-F238E27FC236}">
                <a16:creationId xmlns:a16="http://schemas.microsoft.com/office/drawing/2014/main" id="{3E0EC722-9998-4BD8-A398-67151427291F}"/>
              </a:ext>
            </a:extLst>
          </p:cNvPr>
          <p:cNvSpPr>
            <a:spLocks noChangeShapeType="1"/>
          </p:cNvSpPr>
          <p:nvPr/>
        </p:nvSpPr>
        <p:spPr bwMode="auto">
          <a:xfrm>
            <a:off x="7239000" y="1517650"/>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23" name="Line 15">
            <a:extLst>
              <a:ext uri="{FF2B5EF4-FFF2-40B4-BE49-F238E27FC236}">
                <a16:creationId xmlns:a16="http://schemas.microsoft.com/office/drawing/2014/main" id="{D5EB8EBB-2D0E-41DC-8E15-B52BF8511ABF}"/>
              </a:ext>
            </a:extLst>
          </p:cNvPr>
          <p:cNvSpPr>
            <a:spLocks noChangeShapeType="1"/>
          </p:cNvSpPr>
          <p:nvPr/>
        </p:nvSpPr>
        <p:spPr bwMode="auto">
          <a:xfrm>
            <a:off x="7772400" y="1517650"/>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24" name="Line 16">
            <a:extLst>
              <a:ext uri="{FF2B5EF4-FFF2-40B4-BE49-F238E27FC236}">
                <a16:creationId xmlns:a16="http://schemas.microsoft.com/office/drawing/2014/main" id="{B77E8AF8-80E6-4615-BC4B-334BC30F8B42}"/>
              </a:ext>
            </a:extLst>
          </p:cNvPr>
          <p:cNvSpPr>
            <a:spLocks noChangeShapeType="1"/>
          </p:cNvSpPr>
          <p:nvPr/>
        </p:nvSpPr>
        <p:spPr bwMode="auto">
          <a:xfrm>
            <a:off x="8305800" y="1517650"/>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25" name="Text Box 17">
            <a:extLst>
              <a:ext uri="{FF2B5EF4-FFF2-40B4-BE49-F238E27FC236}">
                <a16:creationId xmlns:a16="http://schemas.microsoft.com/office/drawing/2014/main" id="{2EA17B2C-E9F7-4286-B379-2B136481DBAA}"/>
              </a:ext>
            </a:extLst>
          </p:cNvPr>
          <p:cNvSpPr txBox="1">
            <a:spLocks noChangeArrowheads="1"/>
          </p:cNvSpPr>
          <p:nvPr/>
        </p:nvSpPr>
        <p:spPr bwMode="auto">
          <a:xfrm>
            <a:off x="8001000" y="908050"/>
            <a:ext cx="7239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50000"/>
              </a:spcBef>
              <a:buFontTx/>
              <a:buNone/>
            </a:pPr>
            <a:r>
              <a:rPr kumimoji="0" lang="en-US" altLang="zh-TW" sz="3200">
                <a:latin typeface="Times New Roman" charset="0"/>
              </a:rPr>
              <a:t>10</a:t>
            </a:r>
            <a:r>
              <a:rPr kumimoji="0" lang="en-US" altLang="zh-TW" sz="3200" baseline="30000">
                <a:latin typeface="Times New Roman" charset="0"/>
              </a:rPr>
              <a:t>6</a:t>
            </a:r>
          </a:p>
        </p:txBody>
      </p:sp>
      <p:sp>
        <p:nvSpPr>
          <p:cNvPr id="26" name="Line 18">
            <a:extLst>
              <a:ext uri="{FF2B5EF4-FFF2-40B4-BE49-F238E27FC236}">
                <a16:creationId xmlns:a16="http://schemas.microsoft.com/office/drawing/2014/main" id="{2B46B895-938F-4DD2-9583-ACBF7DA67D25}"/>
              </a:ext>
            </a:extLst>
          </p:cNvPr>
          <p:cNvSpPr>
            <a:spLocks noChangeShapeType="1"/>
          </p:cNvSpPr>
          <p:nvPr/>
        </p:nvSpPr>
        <p:spPr bwMode="auto">
          <a:xfrm>
            <a:off x="1676400" y="1746250"/>
            <a:ext cx="7467600" cy="0"/>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27" name="Text Box 19">
            <a:extLst>
              <a:ext uri="{FF2B5EF4-FFF2-40B4-BE49-F238E27FC236}">
                <a16:creationId xmlns:a16="http://schemas.microsoft.com/office/drawing/2014/main" id="{0A5AC5AE-11F7-460B-9C9A-85EF050030E3}"/>
              </a:ext>
            </a:extLst>
          </p:cNvPr>
          <p:cNvSpPr txBox="1">
            <a:spLocks noChangeArrowheads="1"/>
          </p:cNvSpPr>
          <p:nvPr/>
        </p:nvSpPr>
        <p:spPr bwMode="auto">
          <a:xfrm>
            <a:off x="1676400" y="2276475"/>
            <a:ext cx="812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50000"/>
              </a:spcBef>
              <a:buFontTx/>
              <a:buNone/>
            </a:pPr>
            <a:r>
              <a:rPr kumimoji="0" lang="en-US" altLang="zh-TW" sz="3200">
                <a:latin typeface="Times New Roman" charset="0"/>
              </a:rPr>
              <a:t>10</a:t>
            </a:r>
            <a:r>
              <a:rPr kumimoji="0" lang="en-US" altLang="zh-TW" sz="3200" baseline="30000">
                <a:latin typeface="Times New Roman" charset="0"/>
              </a:rPr>
              <a:t>-6</a:t>
            </a:r>
          </a:p>
        </p:txBody>
      </p:sp>
      <p:sp>
        <p:nvSpPr>
          <p:cNvPr id="28" name="Line 20">
            <a:extLst>
              <a:ext uri="{FF2B5EF4-FFF2-40B4-BE49-F238E27FC236}">
                <a16:creationId xmlns:a16="http://schemas.microsoft.com/office/drawing/2014/main" id="{D536647D-36F7-44F0-8E92-0F4C056E71D3}"/>
              </a:ext>
            </a:extLst>
          </p:cNvPr>
          <p:cNvSpPr>
            <a:spLocks noChangeShapeType="1"/>
          </p:cNvSpPr>
          <p:nvPr/>
        </p:nvSpPr>
        <p:spPr bwMode="auto">
          <a:xfrm>
            <a:off x="1905000" y="2886075"/>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29" name="Line 21">
            <a:extLst>
              <a:ext uri="{FF2B5EF4-FFF2-40B4-BE49-F238E27FC236}">
                <a16:creationId xmlns:a16="http://schemas.microsoft.com/office/drawing/2014/main" id="{3B54401E-C390-48A2-9215-7FD82D40EA22}"/>
              </a:ext>
            </a:extLst>
          </p:cNvPr>
          <p:cNvSpPr>
            <a:spLocks noChangeShapeType="1"/>
          </p:cNvSpPr>
          <p:nvPr/>
        </p:nvSpPr>
        <p:spPr bwMode="auto">
          <a:xfrm>
            <a:off x="2438400" y="2886075"/>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30" name="Line 22">
            <a:extLst>
              <a:ext uri="{FF2B5EF4-FFF2-40B4-BE49-F238E27FC236}">
                <a16:creationId xmlns:a16="http://schemas.microsoft.com/office/drawing/2014/main" id="{7845F26E-3B0C-4D63-A9FB-2742A089DB92}"/>
              </a:ext>
            </a:extLst>
          </p:cNvPr>
          <p:cNvSpPr>
            <a:spLocks noChangeShapeType="1"/>
          </p:cNvSpPr>
          <p:nvPr/>
        </p:nvSpPr>
        <p:spPr bwMode="auto">
          <a:xfrm>
            <a:off x="2971800" y="2886075"/>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31" name="Line 23">
            <a:extLst>
              <a:ext uri="{FF2B5EF4-FFF2-40B4-BE49-F238E27FC236}">
                <a16:creationId xmlns:a16="http://schemas.microsoft.com/office/drawing/2014/main" id="{8BEB0BE9-DB9C-469A-86D0-26BCB8271C2B}"/>
              </a:ext>
            </a:extLst>
          </p:cNvPr>
          <p:cNvSpPr>
            <a:spLocks noChangeShapeType="1"/>
          </p:cNvSpPr>
          <p:nvPr/>
        </p:nvSpPr>
        <p:spPr bwMode="auto">
          <a:xfrm>
            <a:off x="3505200" y="2886075"/>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32" name="Line 24">
            <a:extLst>
              <a:ext uri="{FF2B5EF4-FFF2-40B4-BE49-F238E27FC236}">
                <a16:creationId xmlns:a16="http://schemas.microsoft.com/office/drawing/2014/main" id="{E8EC5742-162C-48FA-9D07-BEAE483DFB5B}"/>
              </a:ext>
            </a:extLst>
          </p:cNvPr>
          <p:cNvSpPr>
            <a:spLocks noChangeShapeType="1"/>
          </p:cNvSpPr>
          <p:nvPr/>
        </p:nvSpPr>
        <p:spPr bwMode="auto">
          <a:xfrm>
            <a:off x="4038600" y="2886075"/>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33" name="Line 25">
            <a:extLst>
              <a:ext uri="{FF2B5EF4-FFF2-40B4-BE49-F238E27FC236}">
                <a16:creationId xmlns:a16="http://schemas.microsoft.com/office/drawing/2014/main" id="{1E4996B2-858E-48D8-8D61-E7BC1BA5768D}"/>
              </a:ext>
            </a:extLst>
          </p:cNvPr>
          <p:cNvSpPr>
            <a:spLocks noChangeShapeType="1"/>
          </p:cNvSpPr>
          <p:nvPr/>
        </p:nvSpPr>
        <p:spPr bwMode="auto">
          <a:xfrm>
            <a:off x="4572000" y="2886075"/>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34" name="Line 26">
            <a:extLst>
              <a:ext uri="{FF2B5EF4-FFF2-40B4-BE49-F238E27FC236}">
                <a16:creationId xmlns:a16="http://schemas.microsoft.com/office/drawing/2014/main" id="{63F886DC-10B1-403F-94A5-50F82BBDE3F1}"/>
              </a:ext>
            </a:extLst>
          </p:cNvPr>
          <p:cNvSpPr>
            <a:spLocks noChangeShapeType="1"/>
          </p:cNvSpPr>
          <p:nvPr/>
        </p:nvSpPr>
        <p:spPr bwMode="auto">
          <a:xfrm>
            <a:off x="5105400" y="2886075"/>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35" name="Line 27">
            <a:extLst>
              <a:ext uri="{FF2B5EF4-FFF2-40B4-BE49-F238E27FC236}">
                <a16:creationId xmlns:a16="http://schemas.microsoft.com/office/drawing/2014/main" id="{F8927BD3-496D-46FC-8DD0-D5C16C7C4FD7}"/>
              </a:ext>
            </a:extLst>
          </p:cNvPr>
          <p:cNvSpPr>
            <a:spLocks noChangeShapeType="1"/>
          </p:cNvSpPr>
          <p:nvPr/>
        </p:nvSpPr>
        <p:spPr bwMode="auto">
          <a:xfrm>
            <a:off x="5638800" y="2886075"/>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36" name="Line 28">
            <a:extLst>
              <a:ext uri="{FF2B5EF4-FFF2-40B4-BE49-F238E27FC236}">
                <a16:creationId xmlns:a16="http://schemas.microsoft.com/office/drawing/2014/main" id="{96A9246F-5A1E-44AE-A553-414BD4F0CE3D}"/>
              </a:ext>
            </a:extLst>
          </p:cNvPr>
          <p:cNvSpPr>
            <a:spLocks noChangeShapeType="1"/>
          </p:cNvSpPr>
          <p:nvPr/>
        </p:nvSpPr>
        <p:spPr bwMode="auto">
          <a:xfrm>
            <a:off x="6172200" y="2886075"/>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37" name="Line 29">
            <a:extLst>
              <a:ext uri="{FF2B5EF4-FFF2-40B4-BE49-F238E27FC236}">
                <a16:creationId xmlns:a16="http://schemas.microsoft.com/office/drawing/2014/main" id="{2F3BC3C2-F46E-401D-9701-7689D29E292F}"/>
              </a:ext>
            </a:extLst>
          </p:cNvPr>
          <p:cNvSpPr>
            <a:spLocks noChangeShapeType="1"/>
          </p:cNvSpPr>
          <p:nvPr/>
        </p:nvSpPr>
        <p:spPr bwMode="auto">
          <a:xfrm>
            <a:off x="6705600" y="2886075"/>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38" name="Line 30">
            <a:extLst>
              <a:ext uri="{FF2B5EF4-FFF2-40B4-BE49-F238E27FC236}">
                <a16:creationId xmlns:a16="http://schemas.microsoft.com/office/drawing/2014/main" id="{83287C48-4511-485B-9F48-8D293FC079DF}"/>
              </a:ext>
            </a:extLst>
          </p:cNvPr>
          <p:cNvSpPr>
            <a:spLocks noChangeShapeType="1"/>
          </p:cNvSpPr>
          <p:nvPr/>
        </p:nvSpPr>
        <p:spPr bwMode="auto">
          <a:xfrm>
            <a:off x="7239000" y="2886075"/>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39" name="Line 31">
            <a:extLst>
              <a:ext uri="{FF2B5EF4-FFF2-40B4-BE49-F238E27FC236}">
                <a16:creationId xmlns:a16="http://schemas.microsoft.com/office/drawing/2014/main" id="{D2590EE6-A846-4027-A91E-EA906DEC5A10}"/>
              </a:ext>
            </a:extLst>
          </p:cNvPr>
          <p:cNvSpPr>
            <a:spLocks noChangeShapeType="1"/>
          </p:cNvSpPr>
          <p:nvPr/>
        </p:nvSpPr>
        <p:spPr bwMode="auto">
          <a:xfrm>
            <a:off x="7772400" y="2886075"/>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40" name="Line 32">
            <a:extLst>
              <a:ext uri="{FF2B5EF4-FFF2-40B4-BE49-F238E27FC236}">
                <a16:creationId xmlns:a16="http://schemas.microsoft.com/office/drawing/2014/main" id="{570272F2-FB55-4F9B-8EB9-9EA2781CCADE}"/>
              </a:ext>
            </a:extLst>
          </p:cNvPr>
          <p:cNvSpPr>
            <a:spLocks noChangeShapeType="1"/>
          </p:cNvSpPr>
          <p:nvPr/>
        </p:nvSpPr>
        <p:spPr bwMode="auto">
          <a:xfrm>
            <a:off x="8305800" y="2886075"/>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41" name="Text Box 33">
            <a:extLst>
              <a:ext uri="{FF2B5EF4-FFF2-40B4-BE49-F238E27FC236}">
                <a16:creationId xmlns:a16="http://schemas.microsoft.com/office/drawing/2014/main" id="{16F4ACE2-4614-49B7-AC5C-29EF985F3BA4}"/>
              </a:ext>
            </a:extLst>
          </p:cNvPr>
          <p:cNvSpPr txBox="1">
            <a:spLocks noChangeArrowheads="1"/>
          </p:cNvSpPr>
          <p:nvPr/>
        </p:nvSpPr>
        <p:spPr bwMode="auto">
          <a:xfrm>
            <a:off x="8001000" y="2276475"/>
            <a:ext cx="7239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50000"/>
              </a:spcBef>
              <a:buFontTx/>
              <a:buNone/>
            </a:pPr>
            <a:r>
              <a:rPr kumimoji="0" lang="en-US" altLang="zh-TW" sz="3200">
                <a:latin typeface="Times New Roman" charset="0"/>
              </a:rPr>
              <a:t>10</a:t>
            </a:r>
            <a:r>
              <a:rPr kumimoji="0" lang="en-US" altLang="zh-TW" sz="3200" baseline="30000">
                <a:latin typeface="Times New Roman" charset="0"/>
              </a:rPr>
              <a:t>6</a:t>
            </a:r>
          </a:p>
        </p:txBody>
      </p:sp>
      <p:sp>
        <p:nvSpPr>
          <p:cNvPr id="42" name="Line 34">
            <a:extLst>
              <a:ext uri="{FF2B5EF4-FFF2-40B4-BE49-F238E27FC236}">
                <a16:creationId xmlns:a16="http://schemas.microsoft.com/office/drawing/2014/main" id="{62229F9B-2A58-46C5-BBCA-3EFD7C76B030}"/>
              </a:ext>
            </a:extLst>
          </p:cNvPr>
          <p:cNvSpPr>
            <a:spLocks noChangeShapeType="1"/>
          </p:cNvSpPr>
          <p:nvPr/>
        </p:nvSpPr>
        <p:spPr bwMode="auto">
          <a:xfrm>
            <a:off x="1676400" y="3114675"/>
            <a:ext cx="7467600" cy="0"/>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43" name="Rectangle 35">
            <a:extLst>
              <a:ext uri="{FF2B5EF4-FFF2-40B4-BE49-F238E27FC236}">
                <a16:creationId xmlns:a16="http://schemas.microsoft.com/office/drawing/2014/main" id="{E1D1B187-66B8-4C79-A7BE-09B65164C489}"/>
              </a:ext>
            </a:extLst>
          </p:cNvPr>
          <p:cNvSpPr>
            <a:spLocks noChangeArrowheads="1"/>
          </p:cNvSpPr>
          <p:nvPr/>
        </p:nvSpPr>
        <p:spPr bwMode="auto">
          <a:xfrm>
            <a:off x="76200" y="1422400"/>
            <a:ext cx="1641475"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lnSpc>
                <a:spcPct val="70000"/>
              </a:lnSpc>
              <a:spcBef>
                <a:spcPct val="50000"/>
              </a:spcBef>
              <a:buFontTx/>
              <a:buNone/>
            </a:pPr>
            <a:r>
              <a:rPr kumimoji="0" lang="en-US" altLang="zh-TW" sz="2400"/>
              <a:t>Real world</a:t>
            </a:r>
          </a:p>
          <a:p>
            <a:pPr eaLnBrk="1" hangingPunct="1">
              <a:lnSpc>
                <a:spcPct val="70000"/>
              </a:lnSpc>
              <a:spcBef>
                <a:spcPct val="50000"/>
              </a:spcBef>
              <a:buFontTx/>
              <a:buNone/>
            </a:pPr>
            <a:r>
              <a:rPr kumimoji="0" lang="en-US" altLang="zh-TW" sz="2400"/>
              <a:t>radiance</a:t>
            </a:r>
            <a:endParaRPr kumimoji="0" lang="fr-FR" altLang="zh-TW" sz="2400"/>
          </a:p>
        </p:txBody>
      </p:sp>
      <p:sp>
        <p:nvSpPr>
          <p:cNvPr id="44" name="Rectangle 36">
            <a:extLst>
              <a:ext uri="{FF2B5EF4-FFF2-40B4-BE49-F238E27FC236}">
                <a16:creationId xmlns:a16="http://schemas.microsoft.com/office/drawing/2014/main" id="{CBF344DF-B11D-46E4-88AE-1447FBF1EFF8}"/>
              </a:ext>
            </a:extLst>
          </p:cNvPr>
          <p:cNvSpPr>
            <a:spLocks noChangeArrowheads="1"/>
          </p:cNvSpPr>
          <p:nvPr/>
        </p:nvSpPr>
        <p:spPr bwMode="auto">
          <a:xfrm>
            <a:off x="304800" y="2790825"/>
            <a:ext cx="1374775"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lnSpc>
                <a:spcPct val="70000"/>
              </a:lnSpc>
              <a:spcBef>
                <a:spcPct val="50000"/>
              </a:spcBef>
              <a:buFontTx/>
              <a:buNone/>
            </a:pPr>
            <a:r>
              <a:rPr kumimoji="0" lang="en-US" altLang="zh-TW" sz="2400"/>
              <a:t>Picture</a:t>
            </a:r>
          </a:p>
          <a:p>
            <a:pPr eaLnBrk="1" hangingPunct="1">
              <a:lnSpc>
                <a:spcPct val="70000"/>
              </a:lnSpc>
              <a:spcBef>
                <a:spcPct val="50000"/>
              </a:spcBef>
              <a:buFontTx/>
              <a:buNone/>
            </a:pPr>
            <a:r>
              <a:rPr kumimoji="0" lang="en-US" altLang="zh-TW" sz="2400"/>
              <a:t>intensity</a:t>
            </a:r>
            <a:endParaRPr kumimoji="0" lang="fr-FR" altLang="zh-TW" sz="2400"/>
          </a:p>
        </p:txBody>
      </p:sp>
      <p:sp>
        <p:nvSpPr>
          <p:cNvPr id="45" name="Line 37">
            <a:extLst>
              <a:ext uri="{FF2B5EF4-FFF2-40B4-BE49-F238E27FC236}">
                <a16:creationId xmlns:a16="http://schemas.microsoft.com/office/drawing/2014/main" id="{26200744-F0BA-4851-954D-26B39BEA6C4A}"/>
              </a:ext>
            </a:extLst>
          </p:cNvPr>
          <p:cNvSpPr>
            <a:spLocks noChangeShapeType="1"/>
          </p:cNvSpPr>
          <p:nvPr/>
        </p:nvSpPr>
        <p:spPr bwMode="auto">
          <a:xfrm flipH="1">
            <a:off x="4427537" y="2051050"/>
            <a:ext cx="2278059" cy="1090613"/>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square">
            <a:spAutoFit/>
          </a:bodyPr>
          <a:lstStyle/>
          <a:p>
            <a:endParaRPr lang="zh-TW" altLang="en-US"/>
          </a:p>
        </p:txBody>
      </p:sp>
      <p:sp>
        <p:nvSpPr>
          <p:cNvPr id="46" name="Line 38">
            <a:extLst>
              <a:ext uri="{FF2B5EF4-FFF2-40B4-BE49-F238E27FC236}">
                <a16:creationId xmlns:a16="http://schemas.microsoft.com/office/drawing/2014/main" id="{CCE3D1EA-A217-4CF6-83C0-8A19A5FE08B0}"/>
              </a:ext>
            </a:extLst>
          </p:cNvPr>
          <p:cNvSpPr>
            <a:spLocks noChangeShapeType="1"/>
          </p:cNvSpPr>
          <p:nvPr/>
        </p:nvSpPr>
        <p:spPr bwMode="auto">
          <a:xfrm flipH="1">
            <a:off x="3563938" y="2034248"/>
            <a:ext cx="2303460" cy="103439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square">
            <a:spAutoFit/>
          </a:bodyPr>
          <a:lstStyle/>
          <a:p>
            <a:endParaRPr lang="zh-TW" altLang="en-US"/>
          </a:p>
        </p:txBody>
      </p:sp>
      <p:sp>
        <p:nvSpPr>
          <p:cNvPr id="47" name="Rectangle 39">
            <a:extLst>
              <a:ext uri="{FF2B5EF4-FFF2-40B4-BE49-F238E27FC236}">
                <a16:creationId xmlns:a16="http://schemas.microsoft.com/office/drawing/2014/main" id="{D029E390-4944-433A-9042-6991483E99D8}"/>
              </a:ext>
            </a:extLst>
          </p:cNvPr>
          <p:cNvSpPr>
            <a:spLocks noChangeArrowheads="1"/>
          </p:cNvSpPr>
          <p:nvPr/>
        </p:nvSpPr>
        <p:spPr bwMode="auto">
          <a:xfrm>
            <a:off x="4038600" y="1822450"/>
            <a:ext cx="2667000" cy="228600"/>
          </a:xfrm>
          <a:prstGeom prst="rect">
            <a:avLst/>
          </a:prstGeom>
          <a:solidFill>
            <a:srgbClr val="FF0000"/>
          </a:solidFill>
          <a:ln w="12700">
            <a:solidFill>
              <a:schemeClr val="tx1"/>
            </a:solidFill>
            <a:miter lim="800000"/>
            <a:headEnd/>
            <a:tailEnd/>
          </a:ln>
        </p:spPr>
        <p:txBody>
          <a:bodyPr anchor="ct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48" name="Rectangle 40">
            <a:extLst>
              <a:ext uri="{FF2B5EF4-FFF2-40B4-BE49-F238E27FC236}">
                <a16:creationId xmlns:a16="http://schemas.microsoft.com/office/drawing/2014/main" id="{1210B6D3-7BD8-42E8-B3AC-292C9273AC3A}"/>
              </a:ext>
            </a:extLst>
          </p:cNvPr>
          <p:cNvSpPr>
            <a:spLocks noChangeArrowheads="1"/>
          </p:cNvSpPr>
          <p:nvPr/>
        </p:nvSpPr>
        <p:spPr bwMode="auto">
          <a:xfrm>
            <a:off x="3505200" y="3114675"/>
            <a:ext cx="914400" cy="228600"/>
          </a:xfrm>
          <a:prstGeom prst="rect">
            <a:avLst/>
          </a:prstGeom>
          <a:solidFill>
            <a:srgbClr val="FF0000"/>
          </a:solidFill>
          <a:ln w="12700">
            <a:solidFill>
              <a:schemeClr val="tx1"/>
            </a:solidFill>
            <a:miter lim="800000"/>
            <a:headEnd/>
            <a:tailEnd/>
          </a:ln>
        </p:spPr>
        <p:txBody>
          <a:bodyPr anchor="ct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49" name="Text Box 41">
            <a:extLst>
              <a:ext uri="{FF2B5EF4-FFF2-40B4-BE49-F238E27FC236}">
                <a16:creationId xmlns:a16="http://schemas.microsoft.com/office/drawing/2014/main" id="{2D6D49B2-46E8-4979-9B07-FA8AF89A6589}"/>
              </a:ext>
            </a:extLst>
          </p:cNvPr>
          <p:cNvSpPr txBox="1">
            <a:spLocks noChangeArrowheads="1"/>
          </p:cNvSpPr>
          <p:nvPr/>
        </p:nvSpPr>
        <p:spPr bwMode="auto">
          <a:xfrm>
            <a:off x="4070350" y="1046163"/>
            <a:ext cx="21796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50000"/>
              </a:spcBef>
              <a:buFontTx/>
              <a:buNone/>
            </a:pPr>
            <a:r>
              <a:rPr kumimoji="0" lang="en-US" altLang="zh-TW" sz="2400"/>
              <a:t>dynamic range</a:t>
            </a:r>
            <a:endParaRPr kumimoji="0" lang="en-US" altLang="zh-TW" sz="2400" baseline="30000"/>
          </a:p>
        </p:txBody>
      </p:sp>
      <p:sp>
        <p:nvSpPr>
          <p:cNvPr id="50" name="Text Box 42">
            <a:extLst>
              <a:ext uri="{FF2B5EF4-FFF2-40B4-BE49-F238E27FC236}">
                <a16:creationId xmlns:a16="http://schemas.microsoft.com/office/drawing/2014/main" id="{13F1543C-0D9E-4496-9BA7-912E3D1F0B1E}"/>
              </a:ext>
            </a:extLst>
          </p:cNvPr>
          <p:cNvSpPr txBox="1">
            <a:spLocks noChangeArrowheads="1"/>
          </p:cNvSpPr>
          <p:nvPr/>
        </p:nvSpPr>
        <p:spPr bwMode="auto">
          <a:xfrm>
            <a:off x="3429000" y="3378200"/>
            <a:ext cx="2727325"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50000"/>
              </a:spcBef>
              <a:buFontTx/>
              <a:buNone/>
            </a:pPr>
            <a:r>
              <a:rPr kumimoji="0" lang="en-US" altLang="zh-TW" sz="3200" baseline="30000"/>
              <a:t>Pixel value 0 to 255</a:t>
            </a:r>
          </a:p>
        </p:txBody>
      </p:sp>
      <p:pic>
        <p:nvPicPr>
          <p:cNvPr id="51" name="Picture 45" descr="hw 005">
            <a:extLst>
              <a:ext uri="{FF2B5EF4-FFF2-40B4-BE49-F238E27FC236}">
                <a16:creationId xmlns:a16="http://schemas.microsoft.com/office/drawing/2014/main" id="{A4216AF7-1630-4CE5-8D85-0F064273FB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3717925"/>
            <a:ext cx="3840162"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文字方塊 51">
            <a:extLst>
              <a:ext uri="{FF2B5EF4-FFF2-40B4-BE49-F238E27FC236}">
                <a16:creationId xmlns:a16="http://schemas.microsoft.com/office/drawing/2014/main" id="{691E4A1E-0B4D-40BC-B366-9C8C703760FC}"/>
              </a:ext>
            </a:extLst>
          </p:cNvPr>
          <p:cNvSpPr txBox="1"/>
          <p:nvPr/>
        </p:nvSpPr>
        <p:spPr>
          <a:xfrm>
            <a:off x="6135983" y="6548828"/>
            <a:ext cx="6056017" cy="369332"/>
          </a:xfrm>
          <a:prstGeom prst="rect">
            <a:avLst/>
          </a:prstGeom>
          <a:noFill/>
        </p:spPr>
        <p:txBody>
          <a:bodyPr wrap="none" rtlCol="0">
            <a:spAutoFit/>
          </a:bodyPr>
          <a:lstStyle/>
          <a:p>
            <a:r>
              <a:rPr lang="en-US" altLang="zh-TW" dirty="0"/>
              <a:t>Materials shamelessly stolen from Prof. CYY’s VFX course slides</a:t>
            </a:r>
            <a:endParaRPr lang="zh-TW" altLang="en-US" dirty="0"/>
          </a:p>
        </p:txBody>
      </p:sp>
    </p:spTree>
    <p:extLst>
      <p:ext uri="{BB962C8B-B14F-4D97-AF65-F5344CB8AC3E}">
        <p14:creationId xmlns:p14="http://schemas.microsoft.com/office/powerpoint/2010/main" val="30969647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直線單箭頭接點 30">
            <a:extLst>
              <a:ext uri="{FF2B5EF4-FFF2-40B4-BE49-F238E27FC236}">
                <a16:creationId xmlns:a16="http://schemas.microsoft.com/office/drawing/2014/main" id="{CE679241-6297-4F1A-92E6-6FDE227172AE}"/>
              </a:ext>
            </a:extLst>
          </p:cNvPr>
          <p:cNvCxnSpPr>
            <a:cxnSpLocks/>
            <a:stCxn id="45" idx="3"/>
            <a:endCxn id="33" idx="1"/>
          </p:cNvCxnSpPr>
          <p:nvPr/>
        </p:nvCxnSpPr>
        <p:spPr>
          <a:xfrm flipV="1">
            <a:off x="1531545" y="5221943"/>
            <a:ext cx="171142" cy="1"/>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2" name="矩形 31">
            <a:extLst>
              <a:ext uri="{FF2B5EF4-FFF2-40B4-BE49-F238E27FC236}">
                <a16:creationId xmlns:a16="http://schemas.microsoft.com/office/drawing/2014/main" id="{029DFEA1-1F79-4C63-8782-B45D7686D9BD}"/>
              </a:ext>
            </a:extLst>
          </p:cNvPr>
          <p:cNvSpPr/>
          <p:nvPr/>
        </p:nvSpPr>
        <p:spPr>
          <a:xfrm>
            <a:off x="4639456" y="3511610"/>
            <a:ext cx="1526400" cy="73152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611551" rtl="0" eaLnBrk="1" latinLnBrk="0" hangingPunct="1">
              <a:defRPr sz="2408" kern="1200">
                <a:solidFill>
                  <a:schemeClr val="dk1"/>
                </a:solidFill>
                <a:latin typeface="+mn-lt"/>
                <a:ea typeface="+mn-ea"/>
                <a:cs typeface="+mn-cs"/>
              </a:defRPr>
            </a:lvl1pPr>
            <a:lvl2pPr marL="611551" algn="l" defTabSz="611551" rtl="0" eaLnBrk="1" latinLnBrk="0" hangingPunct="1">
              <a:defRPr sz="2408" kern="1200">
                <a:solidFill>
                  <a:schemeClr val="dk1"/>
                </a:solidFill>
                <a:latin typeface="+mn-lt"/>
                <a:ea typeface="+mn-ea"/>
                <a:cs typeface="+mn-cs"/>
              </a:defRPr>
            </a:lvl2pPr>
            <a:lvl3pPr marL="1223101" algn="l" defTabSz="611551" rtl="0" eaLnBrk="1" latinLnBrk="0" hangingPunct="1">
              <a:defRPr sz="2408" kern="1200">
                <a:solidFill>
                  <a:schemeClr val="dk1"/>
                </a:solidFill>
                <a:latin typeface="+mn-lt"/>
                <a:ea typeface="+mn-ea"/>
                <a:cs typeface="+mn-cs"/>
              </a:defRPr>
            </a:lvl3pPr>
            <a:lvl4pPr marL="1834652" algn="l" defTabSz="611551" rtl="0" eaLnBrk="1" latinLnBrk="0" hangingPunct="1">
              <a:defRPr sz="2408" kern="1200">
                <a:solidFill>
                  <a:schemeClr val="dk1"/>
                </a:solidFill>
                <a:latin typeface="+mn-lt"/>
                <a:ea typeface="+mn-ea"/>
                <a:cs typeface="+mn-cs"/>
              </a:defRPr>
            </a:lvl4pPr>
            <a:lvl5pPr marL="2446203" algn="l" defTabSz="611551" rtl="0" eaLnBrk="1" latinLnBrk="0" hangingPunct="1">
              <a:defRPr sz="2408" kern="1200">
                <a:solidFill>
                  <a:schemeClr val="dk1"/>
                </a:solidFill>
                <a:latin typeface="+mn-lt"/>
                <a:ea typeface="+mn-ea"/>
                <a:cs typeface="+mn-cs"/>
              </a:defRPr>
            </a:lvl5pPr>
            <a:lvl6pPr marL="3057754" algn="l" defTabSz="611551" rtl="0" eaLnBrk="1" latinLnBrk="0" hangingPunct="1">
              <a:defRPr sz="2408" kern="1200">
                <a:solidFill>
                  <a:schemeClr val="dk1"/>
                </a:solidFill>
                <a:latin typeface="+mn-lt"/>
                <a:ea typeface="+mn-ea"/>
                <a:cs typeface="+mn-cs"/>
              </a:defRPr>
            </a:lvl6pPr>
            <a:lvl7pPr marL="3669304" algn="l" defTabSz="611551" rtl="0" eaLnBrk="1" latinLnBrk="0" hangingPunct="1">
              <a:defRPr sz="2408" kern="1200">
                <a:solidFill>
                  <a:schemeClr val="dk1"/>
                </a:solidFill>
                <a:latin typeface="+mn-lt"/>
                <a:ea typeface="+mn-ea"/>
                <a:cs typeface="+mn-cs"/>
              </a:defRPr>
            </a:lvl7pPr>
            <a:lvl8pPr marL="4280855" algn="l" defTabSz="611551" rtl="0" eaLnBrk="1" latinLnBrk="0" hangingPunct="1">
              <a:defRPr sz="2408" kern="1200">
                <a:solidFill>
                  <a:schemeClr val="dk1"/>
                </a:solidFill>
                <a:latin typeface="+mn-lt"/>
                <a:ea typeface="+mn-ea"/>
                <a:cs typeface="+mn-cs"/>
              </a:defRPr>
            </a:lvl8pPr>
            <a:lvl9pPr marL="4892406" algn="l" defTabSz="611551" rtl="0" eaLnBrk="1" latinLnBrk="0" hangingPunct="1">
              <a:defRPr sz="2408" kern="1200">
                <a:solidFill>
                  <a:schemeClr val="dk1"/>
                </a:solidFill>
                <a:latin typeface="+mn-lt"/>
                <a:ea typeface="+mn-ea"/>
                <a:cs typeface="+mn-cs"/>
              </a:defRPr>
            </a:lvl9pPr>
          </a:lstStyle>
          <a:p>
            <a:pPr algn="ctr"/>
            <a:r>
              <a:rPr lang="en-US" altLang="zh-TW" sz="1800" dirty="0">
                <a:latin typeface="Times New Roman" panose="02020603050405020304" pitchFamily="18" charset="0"/>
                <a:cs typeface="Times New Roman" panose="02020603050405020304" pitchFamily="18" charset="0"/>
              </a:rPr>
              <a:t>Linearization-Net</a:t>
            </a:r>
            <a:endParaRPr lang="zh-TW" altLang="en-US" sz="1800" dirty="0">
              <a:latin typeface="Times New Roman" panose="02020603050405020304" pitchFamily="18" charset="0"/>
              <a:cs typeface="Times New Roman" panose="02020603050405020304" pitchFamily="18" charset="0"/>
            </a:endParaRPr>
          </a:p>
        </p:txBody>
      </p:sp>
      <p:sp>
        <p:nvSpPr>
          <p:cNvPr id="33" name="矩形 32">
            <a:extLst>
              <a:ext uri="{FF2B5EF4-FFF2-40B4-BE49-F238E27FC236}">
                <a16:creationId xmlns:a16="http://schemas.microsoft.com/office/drawing/2014/main" id="{42243BE9-0001-463E-8E2B-5FFAD941BEE6}"/>
              </a:ext>
            </a:extLst>
          </p:cNvPr>
          <p:cNvSpPr/>
          <p:nvPr/>
        </p:nvSpPr>
        <p:spPr>
          <a:xfrm>
            <a:off x="1702687" y="4856183"/>
            <a:ext cx="1728000" cy="73152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611551" rtl="0" eaLnBrk="1" latinLnBrk="0" hangingPunct="1">
              <a:defRPr sz="2408" kern="1200">
                <a:solidFill>
                  <a:schemeClr val="dk1"/>
                </a:solidFill>
                <a:latin typeface="+mn-lt"/>
                <a:ea typeface="+mn-ea"/>
                <a:cs typeface="+mn-cs"/>
              </a:defRPr>
            </a:lvl1pPr>
            <a:lvl2pPr marL="611551" algn="l" defTabSz="611551" rtl="0" eaLnBrk="1" latinLnBrk="0" hangingPunct="1">
              <a:defRPr sz="2408" kern="1200">
                <a:solidFill>
                  <a:schemeClr val="dk1"/>
                </a:solidFill>
                <a:latin typeface="+mn-lt"/>
                <a:ea typeface="+mn-ea"/>
                <a:cs typeface="+mn-cs"/>
              </a:defRPr>
            </a:lvl2pPr>
            <a:lvl3pPr marL="1223101" algn="l" defTabSz="611551" rtl="0" eaLnBrk="1" latinLnBrk="0" hangingPunct="1">
              <a:defRPr sz="2408" kern="1200">
                <a:solidFill>
                  <a:schemeClr val="dk1"/>
                </a:solidFill>
                <a:latin typeface="+mn-lt"/>
                <a:ea typeface="+mn-ea"/>
                <a:cs typeface="+mn-cs"/>
              </a:defRPr>
            </a:lvl3pPr>
            <a:lvl4pPr marL="1834652" algn="l" defTabSz="611551" rtl="0" eaLnBrk="1" latinLnBrk="0" hangingPunct="1">
              <a:defRPr sz="2408" kern="1200">
                <a:solidFill>
                  <a:schemeClr val="dk1"/>
                </a:solidFill>
                <a:latin typeface="+mn-lt"/>
                <a:ea typeface="+mn-ea"/>
                <a:cs typeface="+mn-cs"/>
              </a:defRPr>
            </a:lvl4pPr>
            <a:lvl5pPr marL="2446203" algn="l" defTabSz="611551" rtl="0" eaLnBrk="1" latinLnBrk="0" hangingPunct="1">
              <a:defRPr sz="2408" kern="1200">
                <a:solidFill>
                  <a:schemeClr val="dk1"/>
                </a:solidFill>
                <a:latin typeface="+mn-lt"/>
                <a:ea typeface="+mn-ea"/>
                <a:cs typeface="+mn-cs"/>
              </a:defRPr>
            </a:lvl5pPr>
            <a:lvl6pPr marL="3057754" algn="l" defTabSz="611551" rtl="0" eaLnBrk="1" latinLnBrk="0" hangingPunct="1">
              <a:defRPr sz="2408" kern="1200">
                <a:solidFill>
                  <a:schemeClr val="dk1"/>
                </a:solidFill>
                <a:latin typeface="+mn-lt"/>
                <a:ea typeface="+mn-ea"/>
                <a:cs typeface="+mn-cs"/>
              </a:defRPr>
            </a:lvl6pPr>
            <a:lvl7pPr marL="3669304" algn="l" defTabSz="611551" rtl="0" eaLnBrk="1" latinLnBrk="0" hangingPunct="1">
              <a:defRPr sz="2408" kern="1200">
                <a:solidFill>
                  <a:schemeClr val="dk1"/>
                </a:solidFill>
                <a:latin typeface="+mn-lt"/>
                <a:ea typeface="+mn-ea"/>
                <a:cs typeface="+mn-cs"/>
              </a:defRPr>
            </a:lvl7pPr>
            <a:lvl8pPr marL="4280855" algn="l" defTabSz="611551" rtl="0" eaLnBrk="1" latinLnBrk="0" hangingPunct="1">
              <a:defRPr sz="2408" kern="1200">
                <a:solidFill>
                  <a:schemeClr val="dk1"/>
                </a:solidFill>
                <a:latin typeface="+mn-lt"/>
                <a:ea typeface="+mn-ea"/>
                <a:cs typeface="+mn-cs"/>
              </a:defRPr>
            </a:lvl8pPr>
            <a:lvl9pPr marL="4892406" algn="l" defTabSz="611551" rtl="0" eaLnBrk="1" latinLnBrk="0" hangingPunct="1">
              <a:defRPr sz="2408" kern="1200">
                <a:solidFill>
                  <a:schemeClr val="dk1"/>
                </a:solidFill>
                <a:latin typeface="+mn-lt"/>
                <a:ea typeface="+mn-ea"/>
                <a:cs typeface="+mn-cs"/>
              </a:defRPr>
            </a:lvl9pPr>
          </a:lstStyle>
          <a:p>
            <a:pPr algn="ctr"/>
            <a:r>
              <a:rPr lang="en-US" altLang="zh-TW" sz="1800" dirty="0">
                <a:solidFill>
                  <a:schemeClr val="tx1"/>
                </a:solidFill>
                <a:latin typeface="Times New Roman" panose="02020603050405020304" pitchFamily="18" charset="0"/>
                <a:cs typeface="Times New Roman" panose="02020603050405020304" pitchFamily="18" charset="0"/>
              </a:rPr>
              <a:t>Dequantization-Net</a:t>
            </a:r>
            <a:endParaRPr lang="zh-TW" altLang="en-US" sz="1800" dirty="0">
              <a:solidFill>
                <a:schemeClr val="tx1"/>
              </a:solidFill>
              <a:latin typeface="Times New Roman" panose="02020603050405020304" pitchFamily="18" charset="0"/>
              <a:cs typeface="Times New Roman" panose="02020603050405020304" pitchFamily="18" charset="0"/>
            </a:endParaRPr>
          </a:p>
        </p:txBody>
      </p:sp>
      <p:sp>
        <p:nvSpPr>
          <p:cNvPr id="34" name="矩形 33">
            <a:extLst>
              <a:ext uri="{FF2B5EF4-FFF2-40B4-BE49-F238E27FC236}">
                <a16:creationId xmlns:a16="http://schemas.microsoft.com/office/drawing/2014/main" id="{A894B692-47AE-42DA-9B04-193F89CE389B}"/>
              </a:ext>
            </a:extLst>
          </p:cNvPr>
          <p:cNvSpPr/>
          <p:nvPr/>
        </p:nvSpPr>
        <p:spPr>
          <a:xfrm>
            <a:off x="7368678" y="4847061"/>
            <a:ext cx="1555200" cy="73152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611551" rtl="0" eaLnBrk="1" latinLnBrk="0" hangingPunct="1">
              <a:defRPr sz="2408" kern="1200">
                <a:solidFill>
                  <a:schemeClr val="dk1"/>
                </a:solidFill>
                <a:latin typeface="+mn-lt"/>
                <a:ea typeface="+mn-ea"/>
                <a:cs typeface="+mn-cs"/>
              </a:defRPr>
            </a:lvl1pPr>
            <a:lvl2pPr marL="611551" algn="l" defTabSz="611551" rtl="0" eaLnBrk="1" latinLnBrk="0" hangingPunct="1">
              <a:defRPr sz="2408" kern="1200">
                <a:solidFill>
                  <a:schemeClr val="dk1"/>
                </a:solidFill>
                <a:latin typeface="+mn-lt"/>
                <a:ea typeface="+mn-ea"/>
                <a:cs typeface="+mn-cs"/>
              </a:defRPr>
            </a:lvl2pPr>
            <a:lvl3pPr marL="1223101" algn="l" defTabSz="611551" rtl="0" eaLnBrk="1" latinLnBrk="0" hangingPunct="1">
              <a:defRPr sz="2408" kern="1200">
                <a:solidFill>
                  <a:schemeClr val="dk1"/>
                </a:solidFill>
                <a:latin typeface="+mn-lt"/>
                <a:ea typeface="+mn-ea"/>
                <a:cs typeface="+mn-cs"/>
              </a:defRPr>
            </a:lvl3pPr>
            <a:lvl4pPr marL="1834652" algn="l" defTabSz="611551" rtl="0" eaLnBrk="1" latinLnBrk="0" hangingPunct="1">
              <a:defRPr sz="2408" kern="1200">
                <a:solidFill>
                  <a:schemeClr val="dk1"/>
                </a:solidFill>
                <a:latin typeface="+mn-lt"/>
                <a:ea typeface="+mn-ea"/>
                <a:cs typeface="+mn-cs"/>
              </a:defRPr>
            </a:lvl4pPr>
            <a:lvl5pPr marL="2446203" algn="l" defTabSz="611551" rtl="0" eaLnBrk="1" latinLnBrk="0" hangingPunct="1">
              <a:defRPr sz="2408" kern="1200">
                <a:solidFill>
                  <a:schemeClr val="dk1"/>
                </a:solidFill>
                <a:latin typeface="+mn-lt"/>
                <a:ea typeface="+mn-ea"/>
                <a:cs typeface="+mn-cs"/>
              </a:defRPr>
            </a:lvl5pPr>
            <a:lvl6pPr marL="3057754" algn="l" defTabSz="611551" rtl="0" eaLnBrk="1" latinLnBrk="0" hangingPunct="1">
              <a:defRPr sz="2408" kern="1200">
                <a:solidFill>
                  <a:schemeClr val="dk1"/>
                </a:solidFill>
                <a:latin typeface="+mn-lt"/>
                <a:ea typeface="+mn-ea"/>
                <a:cs typeface="+mn-cs"/>
              </a:defRPr>
            </a:lvl6pPr>
            <a:lvl7pPr marL="3669304" algn="l" defTabSz="611551" rtl="0" eaLnBrk="1" latinLnBrk="0" hangingPunct="1">
              <a:defRPr sz="2408" kern="1200">
                <a:solidFill>
                  <a:schemeClr val="dk1"/>
                </a:solidFill>
                <a:latin typeface="+mn-lt"/>
                <a:ea typeface="+mn-ea"/>
                <a:cs typeface="+mn-cs"/>
              </a:defRPr>
            </a:lvl7pPr>
            <a:lvl8pPr marL="4280855" algn="l" defTabSz="611551" rtl="0" eaLnBrk="1" latinLnBrk="0" hangingPunct="1">
              <a:defRPr sz="2408" kern="1200">
                <a:solidFill>
                  <a:schemeClr val="dk1"/>
                </a:solidFill>
                <a:latin typeface="+mn-lt"/>
                <a:ea typeface="+mn-ea"/>
                <a:cs typeface="+mn-cs"/>
              </a:defRPr>
            </a:lvl8pPr>
            <a:lvl9pPr marL="4892406" algn="l" defTabSz="611551" rtl="0" eaLnBrk="1" latinLnBrk="0" hangingPunct="1">
              <a:defRPr sz="2408" kern="1200">
                <a:solidFill>
                  <a:schemeClr val="dk1"/>
                </a:solidFill>
                <a:latin typeface="+mn-lt"/>
                <a:ea typeface="+mn-ea"/>
                <a:cs typeface="+mn-cs"/>
              </a:defRPr>
            </a:lvl9pPr>
          </a:lstStyle>
          <a:p>
            <a:pPr algn="ctr"/>
            <a:r>
              <a:rPr lang="en-US" altLang="zh-TW" sz="1800" dirty="0">
                <a:latin typeface="Times New Roman" panose="02020603050405020304" pitchFamily="18" charset="0"/>
                <a:cs typeface="Times New Roman" panose="02020603050405020304" pitchFamily="18" charset="0"/>
              </a:rPr>
              <a:t>Hallucination-Net</a:t>
            </a:r>
            <a:endParaRPr lang="zh-TW" altLang="en-US" sz="1800" dirty="0">
              <a:latin typeface="Times New Roman" panose="02020603050405020304" pitchFamily="18" charset="0"/>
              <a:cs typeface="Times New Roman" panose="02020603050405020304" pitchFamily="18" charset="0"/>
            </a:endParaRPr>
          </a:p>
        </p:txBody>
      </p:sp>
      <p:sp>
        <p:nvSpPr>
          <p:cNvPr id="35" name="文字方塊 15">
            <a:extLst>
              <a:ext uri="{FF2B5EF4-FFF2-40B4-BE49-F238E27FC236}">
                <a16:creationId xmlns:a16="http://schemas.microsoft.com/office/drawing/2014/main" id="{63E1BECF-0742-4299-A558-8E655FDE7D6D}"/>
              </a:ext>
            </a:extLst>
          </p:cNvPr>
          <p:cNvSpPr txBox="1"/>
          <p:nvPr/>
        </p:nvSpPr>
        <p:spPr>
          <a:xfrm>
            <a:off x="8671787" y="3706676"/>
            <a:ext cx="1535420" cy="646331"/>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Over-exposed</a:t>
            </a:r>
          </a:p>
          <a:p>
            <a:pPr algn="ctr"/>
            <a:r>
              <a:rPr lang="en-US" altLang="zh-TW" sz="1800" b="1" dirty="0">
                <a:solidFill>
                  <a:srgbClr val="002060"/>
                </a:solidFill>
                <a:latin typeface="Times New Roman" panose="02020603050405020304" pitchFamily="18" charset="0"/>
                <a:cs typeface="Times New Roman" panose="02020603050405020304" pitchFamily="18" charset="0"/>
              </a:rPr>
              <a:t>mask</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cxnSp>
        <p:nvCxnSpPr>
          <p:cNvPr id="36" name="直線單箭頭接點 35">
            <a:extLst>
              <a:ext uri="{FF2B5EF4-FFF2-40B4-BE49-F238E27FC236}">
                <a16:creationId xmlns:a16="http://schemas.microsoft.com/office/drawing/2014/main" id="{CE679241-6297-4F1A-92E6-6FDE227172AE}"/>
              </a:ext>
            </a:extLst>
          </p:cNvPr>
          <p:cNvCxnSpPr>
            <a:cxnSpLocks/>
          </p:cNvCxnSpPr>
          <p:nvPr/>
        </p:nvCxnSpPr>
        <p:spPr>
          <a:xfrm>
            <a:off x="3718613" y="5212821"/>
            <a:ext cx="416966"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單箭頭接點 36">
            <a:extLst>
              <a:ext uri="{FF2B5EF4-FFF2-40B4-BE49-F238E27FC236}">
                <a16:creationId xmlns:a16="http://schemas.microsoft.com/office/drawing/2014/main" id="{CE679241-6297-4F1A-92E6-6FDE227172AE}"/>
              </a:ext>
            </a:extLst>
          </p:cNvPr>
          <p:cNvCxnSpPr>
            <a:cxnSpLocks/>
          </p:cNvCxnSpPr>
          <p:nvPr/>
        </p:nvCxnSpPr>
        <p:spPr>
          <a:xfrm>
            <a:off x="5093196" y="5212821"/>
            <a:ext cx="416966" cy="1"/>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線單箭頭接點 37">
            <a:extLst>
              <a:ext uri="{FF2B5EF4-FFF2-40B4-BE49-F238E27FC236}">
                <a16:creationId xmlns:a16="http://schemas.microsoft.com/office/drawing/2014/main" id="{CE679241-6297-4F1A-92E6-6FDE227172AE}"/>
              </a:ext>
            </a:extLst>
          </p:cNvPr>
          <p:cNvCxnSpPr>
            <a:cxnSpLocks/>
            <a:stCxn id="51" idx="3"/>
            <a:endCxn id="34" idx="1"/>
          </p:cNvCxnSpPr>
          <p:nvPr/>
        </p:nvCxnSpPr>
        <p:spPr>
          <a:xfrm>
            <a:off x="7191588" y="5212821"/>
            <a:ext cx="177090"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單箭頭接點 38">
            <a:extLst>
              <a:ext uri="{FF2B5EF4-FFF2-40B4-BE49-F238E27FC236}">
                <a16:creationId xmlns:a16="http://schemas.microsoft.com/office/drawing/2014/main" id="{CE679241-6297-4F1A-92E6-6FDE227172AE}"/>
              </a:ext>
            </a:extLst>
          </p:cNvPr>
          <p:cNvCxnSpPr>
            <a:cxnSpLocks/>
            <a:stCxn id="34" idx="3"/>
            <a:endCxn id="54" idx="1"/>
          </p:cNvCxnSpPr>
          <p:nvPr/>
        </p:nvCxnSpPr>
        <p:spPr>
          <a:xfrm>
            <a:off x="8923878" y="5212821"/>
            <a:ext cx="177090"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單箭頭接點 39">
            <a:extLst>
              <a:ext uri="{FF2B5EF4-FFF2-40B4-BE49-F238E27FC236}">
                <a16:creationId xmlns:a16="http://schemas.microsoft.com/office/drawing/2014/main" id="{CE679241-6297-4F1A-92E6-6FDE227172AE}"/>
              </a:ext>
            </a:extLst>
          </p:cNvPr>
          <p:cNvCxnSpPr>
            <a:cxnSpLocks/>
            <a:stCxn id="54" idx="3"/>
          </p:cNvCxnSpPr>
          <p:nvPr/>
        </p:nvCxnSpPr>
        <p:spPr>
          <a:xfrm>
            <a:off x="10483368" y="5212821"/>
            <a:ext cx="188394"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1" name="Bent Arrow 39">
            <a:extLst>
              <a:ext uri="{FF2B5EF4-FFF2-40B4-BE49-F238E27FC236}">
                <a16:creationId xmlns:a16="http://schemas.microsoft.com/office/drawing/2014/main" id="{47BA98B7-7338-4607-9BA0-36684CE28080}"/>
              </a:ext>
            </a:extLst>
          </p:cNvPr>
          <p:cNvSpPr/>
          <p:nvPr/>
        </p:nvSpPr>
        <p:spPr>
          <a:xfrm>
            <a:off x="4085928" y="3861232"/>
            <a:ext cx="502494" cy="871668"/>
          </a:xfrm>
          <a:prstGeom prst="bentArrow">
            <a:avLst>
              <a:gd name="adj1" fmla="val 0"/>
              <a:gd name="adj2" fmla="val 5195"/>
              <a:gd name="adj3" fmla="val 9678"/>
              <a:gd name="adj4" fmla="val 58137"/>
            </a:avLst>
          </a:prstGeom>
          <a:solidFill>
            <a:schemeClr val="accent2"/>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11551" rtl="0" eaLnBrk="1" latinLnBrk="0" hangingPunct="1">
              <a:defRPr sz="2408" kern="1200">
                <a:solidFill>
                  <a:schemeClr val="lt1"/>
                </a:solidFill>
                <a:latin typeface="+mn-lt"/>
                <a:ea typeface="+mn-ea"/>
                <a:cs typeface="+mn-cs"/>
              </a:defRPr>
            </a:lvl1pPr>
            <a:lvl2pPr marL="611551" algn="l" defTabSz="611551" rtl="0" eaLnBrk="1" latinLnBrk="0" hangingPunct="1">
              <a:defRPr sz="2408" kern="1200">
                <a:solidFill>
                  <a:schemeClr val="lt1"/>
                </a:solidFill>
                <a:latin typeface="+mn-lt"/>
                <a:ea typeface="+mn-ea"/>
                <a:cs typeface="+mn-cs"/>
              </a:defRPr>
            </a:lvl2pPr>
            <a:lvl3pPr marL="1223101" algn="l" defTabSz="611551" rtl="0" eaLnBrk="1" latinLnBrk="0" hangingPunct="1">
              <a:defRPr sz="2408" kern="1200">
                <a:solidFill>
                  <a:schemeClr val="lt1"/>
                </a:solidFill>
                <a:latin typeface="+mn-lt"/>
                <a:ea typeface="+mn-ea"/>
                <a:cs typeface="+mn-cs"/>
              </a:defRPr>
            </a:lvl3pPr>
            <a:lvl4pPr marL="1834652" algn="l" defTabSz="611551" rtl="0" eaLnBrk="1" latinLnBrk="0" hangingPunct="1">
              <a:defRPr sz="2408" kern="1200">
                <a:solidFill>
                  <a:schemeClr val="lt1"/>
                </a:solidFill>
                <a:latin typeface="+mn-lt"/>
                <a:ea typeface="+mn-ea"/>
                <a:cs typeface="+mn-cs"/>
              </a:defRPr>
            </a:lvl4pPr>
            <a:lvl5pPr marL="2446203" algn="l" defTabSz="611551" rtl="0" eaLnBrk="1" latinLnBrk="0" hangingPunct="1">
              <a:defRPr sz="2408" kern="1200">
                <a:solidFill>
                  <a:schemeClr val="lt1"/>
                </a:solidFill>
                <a:latin typeface="+mn-lt"/>
                <a:ea typeface="+mn-ea"/>
                <a:cs typeface="+mn-cs"/>
              </a:defRPr>
            </a:lvl5pPr>
            <a:lvl6pPr marL="3057754" algn="l" defTabSz="611551" rtl="0" eaLnBrk="1" latinLnBrk="0" hangingPunct="1">
              <a:defRPr sz="2408" kern="1200">
                <a:solidFill>
                  <a:schemeClr val="lt1"/>
                </a:solidFill>
                <a:latin typeface="+mn-lt"/>
                <a:ea typeface="+mn-ea"/>
                <a:cs typeface="+mn-cs"/>
              </a:defRPr>
            </a:lvl6pPr>
            <a:lvl7pPr marL="3669304" algn="l" defTabSz="611551" rtl="0" eaLnBrk="1" latinLnBrk="0" hangingPunct="1">
              <a:defRPr sz="2408" kern="1200">
                <a:solidFill>
                  <a:schemeClr val="lt1"/>
                </a:solidFill>
                <a:latin typeface="+mn-lt"/>
                <a:ea typeface="+mn-ea"/>
                <a:cs typeface="+mn-cs"/>
              </a:defRPr>
            </a:lvl7pPr>
            <a:lvl8pPr marL="4280855" algn="l" defTabSz="611551" rtl="0" eaLnBrk="1" latinLnBrk="0" hangingPunct="1">
              <a:defRPr sz="2408" kern="1200">
                <a:solidFill>
                  <a:schemeClr val="lt1"/>
                </a:solidFill>
                <a:latin typeface="+mn-lt"/>
                <a:ea typeface="+mn-ea"/>
                <a:cs typeface="+mn-cs"/>
              </a:defRPr>
            </a:lvl8pPr>
            <a:lvl9pPr marL="4892406" algn="l" defTabSz="611551" rtl="0" eaLnBrk="1" latinLnBrk="0" hangingPunct="1">
              <a:defRPr sz="2408" kern="1200">
                <a:solidFill>
                  <a:schemeClr val="lt1"/>
                </a:solidFill>
                <a:latin typeface="+mn-lt"/>
                <a:ea typeface="+mn-ea"/>
                <a:cs typeface="+mn-cs"/>
              </a:defRPr>
            </a:lvl9pPr>
          </a:lstStyle>
          <a:p>
            <a:pPr algn="ctr"/>
            <a:endParaRPr lang="en-US" sz="2000">
              <a:solidFill>
                <a:schemeClr val="tx1"/>
              </a:solidFill>
            </a:endParaRPr>
          </a:p>
        </p:txBody>
      </p:sp>
      <p:cxnSp>
        <p:nvCxnSpPr>
          <p:cNvPr id="42" name="直線單箭頭接點 41">
            <a:extLst>
              <a:ext uri="{FF2B5EF4-FFF2-40B4-BE49-F238E27FC236}">
                <a16:creationId xmlns:a16="http://schemas.microsoft.com/office/drawing/2014/main" id="{CE679241-6297-4F1A-92E6-6FDE227172AE}"/>
              </a:ext>
            </a:extLst>
          </p:cNvPr>
          <p:cNvCxnSpPr>
            <a:cxnSpLocks/>
            <a:stCxn id="32" idx="2"/>
            <a:endCxn id="58" idx="0"/>
          </p:cNvCxnSpPr>
          <p:nvPr/>
        </p:nvCxnSpPr>
        <p:spPr>
          <a:xfrm flipH="1">
            <a:off x="5399335" y="4243130"/>
            <a:ext cx="3322" cy="170506"/>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線單箭頭接點 42">
            <a:extLst>
              <a:ext uri="{FF2B5EF4-FFF2-40B4-BE49-F238E27FC236}">
                <a16:creationId xmlns:a16="http://schemas.microsoft.com/office/drawing/2014/main" id="{CE679241-6297-4F1A-92E6-6FDE227172AE}"/>
              </a:ext>
            </a:extLst>
          </p:cNvPr>
          <p:cNvCxnSpPr>
            <a:cxnSpLocks/>
          </p:cNvCxnSpPr>
          <p:nvPr/>
        </p:nvCxnSpPr>
        <p:spPr>
          <a:xfrm>
            <a:off x="8165708" y="4490422"/>
            <a:ext cx="834" cy="365760"/>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44" name="圖片 43">
            <a:extLst>
              <a:ext uri="{FF2B5EF4-FFF2-40B4-BE49-F238E27FC236}">
                <a16:creationId xmlns:a16="http://schemas.microsoft.com/office/drawing/2014/main" id="{6B871A72-F019-4959-9B79-BEE7CBFF2A9D}"/>
              </a:ext>
            </a:extLst>
          </p:cNvPr>
          <p:cNvPicPr>
            <a:picLocks noChangeAspect="1"/>
          </p:cNvPicPr>
          <p:nvPr/>
        </p:nvPicPr>
        <p:blipFill>
          <a:blip r:embed="rId3"/>
          <a:stretch>
            <a:fillRect/>
          </a:stretch>
        </p:blipFill>
        <p:spPr>
          <a:xfrm>
            <a:off x="10660455" y="4751143"/>
            <a:ext cx="952560" cy="941600"/>
          </a:xfrm>
          <a:prstGeom prst="rect">
            <a:avLst/>
          </a:prstGeom>
        </p:spPr>
      </p:pic>
      <p:pic>
        <p:nvPicPr>
          <p:cNvPr id="45" name="圖片 44">
            <a:extLst>
              <a:ext uri="{FF2B5EF4-FFF2-40B4-BE49-F238E27FC236}">
                <a16:creationId xmlns:a16="http://schemas.microsoft.com/office/drawing/2014/main" id="{3180058C-AE28-4B63-B5CA-637E9C89482F}"/>
              </a:ext>
            </a:extLst>
          </p:cNvPr>
          <p:cNvPicPr>
            <a:picLocks noChangeAspect="1"/>
          </p:cNvPicPr>
          <p:nvPr/>
        </p:nvPicPr>
        <p:blipFill>
          <a:blip r:embed="rId4"/>
          <a:stretch>
            <a:fillRect/>
          </a:stretch>
        </p:blipFill>
        <p:spPr>
          <a:xfrm>
            <a:off x="578985" y="4751143"/>
            <a:ext cx="952560" cy="941600"/>
          </a:xfrm>
          <a:prstGeom prst="rect">
            <a:avLst/>
          </a:prstGeom>
        </p:spPr>
      </p:pic>
      <p:sp>
        <p:nvSpPr>
          <p:cNvPr id="46" name="文字方塊 58">
            <a:extLst>
              <a:ext uri="{FF2B5EF4-FFF2-40B4-BE49-F238E27FC236}">
                <a16:creationId xmlns:a16="http://schemas.microsoft.com/office/drawing/2014/main" id="{3877D143-675F-4761-BA54-84BC0F1DC2B4}"/>
              </a:ext>
            </a:extLst>
          </p:cNvPr>
          <p:cNvSpPr txBox="1"/>
          <p:nvPr/>
        </p:nvSpPr>
        <p:spPr>
          <a:xfrm>
            <a:off x="719277" y="5696199"/>
            <a:ext cx="671979"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sp>
        <p:nvSpPr>
          <p:cNvPr id="47" name="文字方塊 62">
            <a:extLst>
              <a:ext uri="{FF2B5EF4-FFF2-40B4-BE49-F238E27FC236}">
                <a16:creationId xmlns:a16="http://schemas.microsoft.com/office/drawing/2014/main" id="{7D0FC962-9BB1-47A7-BE42-877694B216DD}"/>
              </a:ext>
            </a:extLst>
          </p:cNvPr>
          <p:cNvSpPr txBox="1"/>
          <p:nvPr/>
        </p:nvSpPr>
        <p:spPr>
          <a:xfrm>
            <a:off x="10787921" y="5696199"/>
            <a:ext cx="697627"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HDR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pic>
        <p:nvPicPr>
          <p:cNvPr id="48" name="圖片 47">
            <a:extLst>
              <a:ext uri="{FF2B5EF4-FFF2-40B4-BE49-F238E27FC236}">
                <a16:creationId xmlns:a16="http://schemas.microsoft.com/office/drawing/2014/main" id="{B686CEDF-255A-4AB7-B478-99AE5BF928B3}"/>
              </a:ext>
            </a:extLst>
          </p:cNvPr>
          <p:cNvPicPr>
            <a:picLocks/>
          </p:cNvPicPr>
          <p:nvPr/>
        </p:nvPicPr>
        <p:blipFill>
          <a:blip r:embed="rId5"/>
          <a:stretch>
            <a:fillRect/>
          </a:stretch>
        </p:blipFill>
        <p:spPr>
          <a:xfrm>
            <a:off x="7769613" y="3558011"/>
            <a:ext cx="950976" cy="943660"/>
          </a:xfrm>
          <a:prstGeom prst="rect">
            <a:avLst/>
          </a:prstGeom>
        </p:spPr>
      </p:pic>
      <p:pic>
        <p:nvPicPr>
          <p:cNvPr id="49" name="圖片 48">
            <a:extLst>
              <a:ext uri="{FF2B5EF4-FFF2-40B4-BE49-F238E27FC236}">
                <a16:creationId xmlns:a16="http://schemas.microsoft.com/office/drawing/2014/main" id="{D7829F30-E775-42E1-A149-2E3BEE37FC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39810" y="4789943"/>
            <a:ext cx="1321733" cy="864000"/>
          </a:xfrm>
          <a:prstGeom prst="rect">
            <a:avLst/>
          </a:prstGeom>
          <a:ln w="28575">
            <a:solidFill>
              <a:schemeClr val="tx1"/>
            </a:solidFill>
          </a:ln>
        </p:spPr>
      </p:pic>
      <p:pic>
        <p:nvPicPr>
          <p:cNvPr id="50" name="圖片 49">
            <a:extLst>
              <a:ext uri="{FF2B5EF4-FFF2-40B4-BE49-F238E27FC236}">
                <a16:creationId xmlns:a16="http://schemas.microsoft.com/office/drawing/2014/main" id="{B33B3EE6-39D4-44BE-9F50-2BD4E1918A9B}"/>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3605972" y="4750113"/>
            <a:ext cx="950976" cy="943660"/>
          </a:xfrm>
          <a:prstGeom prst="rect">
            <a:avLst/>
          </a:prstGeom>
        </p:spPr>
      </p:pic>
      <p:pic>
        <p:nvPicPr>
          <p:cNvPr id="51" name="圖片 50">
            <a:extLst>
              <a:ext uri="{FF2B5EF4-FFF2-40B4-BE49-F238E27FC236}">
                <a16:creationId xmlns:a16="http://schemas.microsoft.com/office/drawing/2014/main" id="{2E284D37-3445-4650-9CAC-D2B89E28477C}"/>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6240612" y="4740991"/>
            <a:ext cx="950976" cy="943660"/>
          </a:xfrm>
          <a:prstGeom prst="rect">
            <a:avLst/>
          </a:prstGeom>
        </p:spPr>
      </p:pic>
      <p:sp>
        <p:nvSpPr>
          <p:cNvPr id="52" name="文字方塊 58">
            <a:extLst>
              <a:ext uri="{FF2B5EF4-FFF2-40B4-BE49-F238E27FC236}">
                <a16:creationId xmlns:a16="http://schemas.microsoft.com/office/drawing/2014/main" id="{3877D143-675F-4761-BA54-84BC0F1DC2B4}"/>
              </a:ext>
            </a:extLst>
          </p:cNvPr>
          <p:cNvSpPr txBox="1"/>
          <p:nvPr/>
        </p:nvSpPr>
        <p:spPr>
          <a:xfrm>
            <a:off x="3436117" y="5696199"/>
            <a:ext cx="1306768"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32-bit 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sp>
        <p:nvSpPr>
          <p:cNvPr id="53" name="文字方塊 58">
            <a:extLst>
              <a:ext uri="{FF2B5EF4-FFF2-40B4-BE49-F238E27FC236}">
                <a16:creationId xmlns:a16="http://schemas.microsoft.com/office/drawing/2014/main" id="{3877D143-675F-4761-BA54-84BC0F1DC2B4}"/>
              </a:ext>
            </a:extLst>
          </p:cNvPr>
          <p:cNvSpPr txBox="1"/>
          <p:nvPr/>
        </p:nvSpPr>
        <p:spPr>
          <a:xfrm>
            <a:off x="6019915" y="5695250"/>
            <a:ext cx="1392369"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Linear 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sp>
        <p:nvSpPr>
          <p:cNvPr id="54" name="矩形 53">
            <a:extLst>
              <a:ext uri="{FF2B5EF4-FFF2-40B4-BE49-F238E27FC236}">
                <a16:creationId xmlns:a16="http://schemas.microsoft.com/office/drawing/2014/main" id="{3EA2B0A1-EC97-42A8-8F1E-6DEA6D807B7B}"/>
              </a:ext>
            </a:extLst>
          </p:cNvPr>
          <p:cNvSpPr/>
          <p:nvPr/>
        </p:nvSpPr>
        <p:spPr>
          <a:xfrm>
            <a:off x="9100968" y="4847061"/>
            <a:ext cx="1382400" cy="73152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611551" rtl="0" eaLnBrk="1" latinLnBrk="0" hangingPunct="1">
              <a:defRPr sz="2408" kern="1200">
                <a:solidFill>
                  <a:schemeClr val="dk1"/>
                </a:solidFill>
                <a:latin typeface="+mn-lt"/>
                <a:ea typeface="+mn-ea"/>
                <a:cs typeface="+mn-cs"/>
              </a:defRPr>
            </a:lvl1pPr>
            <a:lvl2pPr marL="611551" algn="l" defTabSz="611551" rtl="0" eaLnBrk="1" latinLnBrk="0" hangingPunct="1">
              <a:defRPr sz="2408" kern="1200">
                <a:solidFill>
                  <a:schemeClr val="dk1"/>
                </a:solidFill>
                <a:latin typeface="+mn-lt"/>
                <a:ea typeface="+mn-ea"/>
                <a:cs typeface="+mn-cs"/>
              </a:defRPr>
            </a:lvl2pPr>
            <a:lvl3pPr marL="1223101" algn="l" defTabSz="611551" rtl="0" eaLnBrk="1" latinLnBrk="0" hangingPunct="1">
              <a:defRPr sz="2408" kern="1200">
                <a:solidFill>
                  <a:schemeClr val="dk1"/>
                </a:solidFill>
                <a:latin typeface="+mn-lt"/>
                <a:ea typeface="+mn-ea"/>
                <a:cs typeface="+mn-cs"/>
              </a:defRPr>
            </a:lvl3pPr>
            <a:lvl4pPr marL="1834652" algn="l" defTabSz="611551" rtl="0" eaLnBrk="1" latinLnBrk="0" hangingPunct="1">
              <a:defRPr sz="2408" kern="1200">
                <a:solidFill>
                  <a:schemeClr val="dk1"/>
                </a:solidFill>
                <a:latin typeface="+mn-lt"/>
                <a:ea typeface="+mn-ea"/>
                <a:cs typeface="+mn-cs"/>
              </a:defRPr>
            </a:lvl4pPr>
            <a:lvl5pPr marL="2446203" algn="l" defTabSz="611551" rtl="0" eaLnBrk="1" latinLnBrk="0" hangingPunct="1">
              <a:defRPr sz="2408" kern="1200">
                <a:solidFill>
                  <a:schemeClr val="dk1"/>
                </a:solidFill>
                <a:latin typeface="+mn-lt"/>
                <a:ea typeface="+mn-ea"/>
                <a:cs typeface="+mn-cs"/>
              </a:defRPr>
            </a:lvl5pPr>
            <a:lvl6pPr marL="3057754" algn="l" defTabSz="611551" rtl="0" eaLnBrk="1" latinLnBrk="0" hangingPunct="1">
              <a:defRPr sz="2408" kern="1200">
                <a:solidFill>
                  <a:schemeClr val="dk1"/>
                </a:solidFill>
                <a:latin typeface="+mn-lt"/>
                <a:ea typeface="+mn-ea"/>
                <a:cs typeface="+mn-cs"/>
              </a:defRPr>
            </a:lvl6pPr>
            <a:lvl7pPr marL="3669304" algn="l" defTabSz="611551" rtl="0" eaLnBrk="1" latinLnBrk="0" hangingPunct="1">
              <a:defRPr sz="2408" kern="1200">
                <a:solidFill>
                  <a:schemeClr val="dk1"/>
                </a:solidFill>
                <a:latin typeface="+mn-lt"/>
                <a:ea typeface="+mn-ea"/>
                <a:cs typeface="+mn-cs"/>
              </a:defRPr>
            </a:lvl7pPr>
            <a:lvl8pPr marL="4280855" algn="l" defTabSz="611551" rtl="0" eaLnBrk="1" latinLnBrk="0" hangingPunct="1">
              <a:defRPr sz="2408" kern="1200">
                <a:solidFill>
                  <a:schemeClr val="dk1"/>
                </a:solidFill>
                <a:latin typeface="+mn-lt"/>
                <a:ea typeface="+mn-ea"/>
                <a:cs typeface="+mn-cs"/>
              </a:defRPr>
            </a:lvl8pPr>
            <a:lvl9pPr marL="4892406" algn="l" defTabSz="611551" rtl="0" eaLnBrk="1" latinLnBrk="0" hangingPunct="1">
              <a:defRPr sz="2408" kern="1200">
                <a:solidFill>
                  <a:schemeClr val="dk1"/>
                </a:solidFill>
                <a:latin typeface="+mn-lt"/>
                <a:ea typeface="+mn-ea"/>
                <a:cs typeface="+mn-cs"/>
              </a:defRPr>
            </a:lvl9pPr>
          </a:lstStyle>
          <a:p>
            <a:pPr algn="ctr"/>
            <a:r>
              <a:rPr lang="en-US" altLang="zh-TW" sz="1800" dirty="0">
                <a:latin typeface="Times New Roman" panose="02020603050405020304" pitchFamily="18" charset="0"/>
                <a:cs typeface="Times New Roman" panose="02020603050405020304" pitchFamily="18" charset="0"/>
              </a:rPr>
              <a:t>Refinement-Net</a:t>
            </a:r>
            <a:endParaRPr lang="zh-TW" altLang="en-US" sz="1800" dirty="0">
              <a:latin typeface="Times New Roman" panose="02020603050405020304" pitchFamily="18" charset="0"/>
              <a:cs typeface="Times New Roman" panose="02020603050405020304" pitchFamily="18" charset="0"/>
            </a:endParaRPr>
          </a:p>
        </p:txBody>
      </p:sp>
      <p:cxnSp>
        <p:nvCxnSpPr>
          <p:cNvPr id="55" name="直線單箭頭接點 54">
            <a:extLst>
              <a:ext uri="{FF2B5EF4-FFF2-40B4-BE49-F238E27FC236}">
                <a16:creationId xmlns:a16="http://schemas.microsoft.com/office/drawing/2014/main" id="{422784D5-1C3A-490C-9C51-CA3EC7E8EB2D}"/>
              </a:ext>
            </a:extLst>
          </p:cNvPr>
          <p:cNvCxnSpPr>
            <a:cxnSpLocks/>
            <a:stCxn id="33" idx="3"/>
            <a:endCxn id="50" idx="1"/>
          </p:cNvCxnSpPr>
          <p:nvPr/>
        </p:nvCxnSpPr>
        <p:spPr>
          <a:xfrm>
            <a:off x="3430687" y="5221943"/>
            <a:ext cx="175285"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線單箭頭接點 55">
            <a:extLst>
              <a:ext uri="{FF2B5EF4-FFF2-40B4-BE49-F238E27FC236}">
                <a16:creationId xmlns:a16="http://schemas.microsoft.com/office/drawing/2014/main" id="{4F528AD3-B144-4A3F-A8DA-2E86FFAD5D9A}"/>
              </a:ext>
            </a:extLst>
          </p:cNvPr>
          <p:cNvCxnSpPr>
            <a:cxnSpLocks/>
            <a:stCxn id="50" idx="3"/>
            <a:endCxn id="49" idx="1"/>
          </p:cNvCxnSpPr>
          <p:nvPr/>
        </p:nvCxnSpPr>
        <p:spPr>
          <a:xfrm>
            <a:off x="4556948" y="5221943"/>
            <a:ext cx="182862"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單箭頭接點 56">
            <a:extLst>
              <a:ext uri="{FF2B5EF4-FFF2-40B4-BE49-F238E27FC236}">
                <a16:creationId xmlns:a16="http://schemas.microsoft.com/office/drawing/2014/main" id="{E8DD6200-1F8B-4C0E-AC7F-461E8BE3B430}"/>
              </a:ext>
            </a:extLst>
          </p:cNvPr>
          <p:cNvCxnSpPr>
            <a:cxnSpLocks/>
            <a:stCxn id="49" idx="3"/>
            <a:endCxn id="51" idx="1"/>
          </p:cNvCxnSpPr>
          <p:nvPr/>
        </p:nvCxnSpPr>
        <p:spPr>
          <a:xfrm flipV="1">
            <a:off x="6061543" y="5212821"/>
            <a:ext cx="179070" cy="9122"/>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8" name="文字方塊 18">
            <a:extLst>
              <a:ext uri="{FF2B5EF4-FFF2-40B4-BE49-F238E27FC236}">
                <a16:creationId xmlns:a16="http://schemas.microsoft.com/office/drawing/2014/main" id="{CE09C023-F77C-45DD-BFE0-34676839C674}"/>
              </a:ext>
            </a:extLst>
          </p:cNvPr>
          <p:cNvSpPr txBox="1"/>
          <p:nvPr/>
        </p:nvSpPr>
        <p:spPr>
          <a:xfrm>
            <a:off x="4650535" y="4413635"/>
            <a:ext cx="1497600" cy="369332"/>
          </a:xfrm>
          <a:prstGeom prst="rect">
            <a:avLst/>
          </a:prstGeom>
          <a:noFill/>
        </p:spPr>
        <p:txBody>
          <a:bodyPr wrap="square" rtlCol="0">
            <a:no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Inverse CRF</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sp>
        <p:nvSpPr>
          <p:cNvPr id="59" name="文字方塊 58">
            <a:extLst>
              <a:ext uri="{FF2B5EF4-FFF2-40B4-BE49-F238E27FC236}">
                <a16:creationId xmlns:a16="http://schemas.microsoft.com/office/drawing/2014/main" id="{A5F68293-FFF6-4AC8-A94F-57D8A46F1D04}"/>
              </a:ext>
            </a:extLst>
          </p:cNvPr>
          <p:cNvSpPr txBox="1"/>
          <p:nvPr/>
        </p:nvSpPr>
        <p:spPr>
          <a:xfrm>
            <a:off x="551445" y="0"/>
            <a:ext cx="11089511" cy="1077218"/>
          </a:xfrm>
          <a:prstGeom prst="rect">
            <a:avLst/>
          </a:prstGeom>
          <a:noFill/>
        </p:spPr>
        <p:txBody>
          <a:bodyPr wrap="none" rtlCol="0">
            <a:spAutoFit/>
          </a:bodyPr>
          <a:lstStyle/>
          <a:p>
            <a:pPr algn="ctr"/>
            <a:r>
              <a:rPr lang="en-US" altLang="zh-TW" sz="3200" dirty="0">
                <a:solidFill>
                  <a:srgbClr val="002060"/>
                </a:solidFill>
              </a:rPr>
              <a:t>Approach</a:t>
            </a:r>
          </a:p>
          <a:p>
            <a:pPr algn="ctr"/>
            <a:r>
              <a:rPr lang="en-US" altLang="zh-TW" sz="3200" i="1" dirty="0"/>
              <a:t>Learning to reverse</a:t>
            </a:r>
            <a:r>
              <a:rPr lang="en-US" altLang="zh-TW" sz="3200" dirty="0"/>
              <a:t> each step of the LDR</a:t>
            </a:r>
            <a:r>
              <a:rPr lang="zh-TW" altLang="en-US" sz="3200" dirty="0"/>
              <a:t> </a:t>
            </a:r>
            <a:r>
              <a:rPr lang="en-US" altLang="zh-TW" sz="3200" dirty="0"/>
              <a:t>image formation pipeline</a:t>
            </a:r>
            <a:endParaRPr lang="zh-TW" altLang="en-US" sz="3200" dirty="0"/>
          </a:p>
        </p:txBody>
      </p:sp>
      <p:pic>
        <p:nvPicPr>
          <p:cNvPr id="60" name="圖片 4">
            <a:extLst>
              <a:ext uri="{FF2B5EF4-FFF2-40B4-BE49-F238E27FC236}">
                <a16:creationId xmlns:a16="http://schemas.microsoft.com/office/drawing/2014/main" id="{2BB7677E-1A57-8D42-86F3-A289C536B6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3247" y="1113858"/>
            <a:ext cx="1321733" cy="864000"/>
          </a:xfrm>
          <a:prstGeom prst="rect">
            <a:avLst/>
          </a:prstGeom>
          <a:ln w="28575">
            <a:solidFill>
              <a:schemeClr val="tx1"/>
            </a:solidFill>
          </a:ln>
        </p:spPr>
      </p:pic>
      <p:cxnSp>
        <p:nvCxnSpPr>
          <p:cNvPr id="61" name="直線單箭頭接點 5">
            <a:extLst>
              <a:ext uri="{FF2B5EF4-FFF2-40B4-BE49-F238E27FC236}">
                <a16:creationId xmlns:a16="http://schemas.microsoft.com/office/drawing/2014/main" id="{7DECA0E6-6BCD-FA46-AE57-B3595AAFDE54}"/>
              </a:ext>
            </a:extLst>
          </p:cNvPr>
          <p:cNvCxnSpPr/>
          <p:nvPr/>
        </p:nvCxnSpPr>
        <p:spPr>
          <a:xfrm flipH="1">
            <a:off x="1531545" y="1538946"/>
            <a:ext cx="365760" cy="1"/>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62" name="圖片 6">
            <a:extLst>
              <a:ext uri="{FF2B5EF4-FFF2-40B4-BE49-F238E27FC236}">
                <a16:creationId xmlns:a16="http://schemas.microsoft.com/office/drawing/2014/main" id="{C2EA487C-20D6-254D-8194-2F4428C228D3}"/>
              </a:ext>
            </a:extLst>
          </p:cNvPr>
          <p:cNvPicPr>
            <a:picLocks noChangeAspect="1"/>
          </p:cNvPicPr>
          <p:nvPr/>
        </p:nvPicPr>
        <p:blipFill>
          <a:blip r:embed="rId10"/>
          <a:stretch>
            <a:fillRect/>
          </a:stretch>
        </p:blipFill>
        <p:spPr>
          <a:xfrm>
            <a:off x="7292541" y="1068146"/>
            <a:ext cx="952560" cy="941601"/>
          </a:xfrm>
          <a:prstGeom prst="rect">
            <a:avLst/>
          </a:prstGeom>
        </p:spPr>
      </p:pic>
      <p:sp>
        <p:nvSpPr>
          <p:cNvPr id="63" name="文字方塊 58">
            <a:extLst>
              <a:ext uri="{FF2B5EF4-FFF2-40B4-BE49-F238E27FC236}">
                <a16:creationId xmlns:a16="http://schemas.microsoft.com/office/drawing/2014/main" id="{594D6190-D779-164A-800E-EB47CC28AD16}"/>
              </a:ext>
            </a:extLst>
          </p:cNvPr>
          <p:cNvSpPr txBox="1"/>
          <p:nvPr/>
        </p:nvSpPr>
        <p:spPr>
          <a:xfrm>
            <a:off x="719277" y="2001029"/>
            <a:ext cx="671979"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4" name="文字方塊 59">
                <a:extLst>
                  <a:ext uri="{FF2B5EF4-FFF2-40B4-BE49-F238E27FC236}">
                    <a16:creationId xmlns:a16="http://schemas.microsoft.com/office/drawing/2014/main" id="{826E4754-61B3-474B-A1AA-7574415EE532}"/>
                  </a:ext>
                </a:extLst>
              </p:cNvPr>
              <p:cNvSpPr txBox="1"/>
              <p:nvPr/>
            </p:nvSpPr>
            <p:spPr>
              <a:xfrm>
                <a:off x="2065305" y="2159525"/>
                <a:ext cx="1596912" cy="646331"/>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dirty="0">
                    <a:solidFill>
                      <a:schemeClr val="tx1"/>
                    </a:solidFill>
                    <a:latin typeface="Times New Roman" panose="02020603050405020304" pitchFamily="18" charset="0"/>
                    <a:cs typeface="Times New Roman" panose="02020603050405020304" pitchFamily="18" charset="0"/>
                  </a:rPr>
                  <a:t>Quantization</a:t>
                </a:r>
              </a:p>
              <a:p>
                <a:pPr algn="ctr"/>
                <a:r>
                  <a:rPr lang="en-US" altLang="zh-TW" sz="1800" dirty="0">
                    <a:solidFill>
                      <a:schemeClr val="tx1"/>
                    </a:solidFill>
                    <a:latin typeface="Times New Roman" panose="02020603050405020304" pitchFamily="18" charset="0"/>
                    <a:cs typeface="Times New Roman" panose="02020603050405020304" pitchFamily="18" charset="0"/>
                  </a:rPr>
                  <a:t>(32 bit </a:t>
                </a:r>
                <a14:m>
                  <m:oMath xmlns:m="http://schemas.openxmlformats.org/officeDocument/2006/math">
                    <m:r>
                      <a:rPr lang="en-US" altLang="zh-TW" sz="1800" b="0" i="1">
                        <a:solidFill>
                          <a:schemeClr val="tx1"/>
                        </a:solidFill>
                        <a:latin typeface="Cambria Math" charset="0"/>
                        <a:cs typeface="Times New Roman" panose="02020603050405020304" pitchFamily="18" charset="0"/>
                      </a:rPr>
                      <m:t>→</m:t>
                    </m:r>
                  </m:oMath>
                </a14:m>
                <a:r>
                  <a:rPr lang="en-US" altLang="zh-TW" sz="1800" dirty="0">
                    <a:solidFill>
                      <a:schemeClr val="tx1"/>
                    </a:solidFill>
                    <a:latin typeface="Times New Roman" panose="02020603050405020304" pitchFamily="18" charset="0"/>
                    <a:cs typeface="Times New Roman" panose="02020603050405020304" pitchFamily="18" charset="0"/>
                  </a:rPr>
                  <a:t> 8 bit)</a:t>
                </a:r>
                <a:endParaRPr lang="zh-TW" altLang="en-US" sz="18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64" name="文字方塊 59">
                <a:extLst>
                  <a:ext uri="{FF2B5EF4-FFF2-40B4-BE49-F238E27FC236}">
                    <a16:creationId xmlns:a16="http://schemas.microsoft.com/office/drawing/2014/main" id="{826E4754-61B3-474B-A1AA-7574415EE532}"/>
                  </a:ext>
                </a:extLst>
              </p:cNvPr>
              <p:cNvSpPr txBox="1">
                <a:spLocks noRot="1" noChangeAspect="1" noMove="1" noResize="1" noEditPoints="1" noAdjustHandles="1" noChangeArrowheads="1" noChangeShapeType="1" noTextEdit="1"/>
              </p:cNvSpPr>
              <p:nvPr/>
            </p:nvSpPr>
            <p:spPr>
              <a:xfrm>
                <a:off x="2065305" y="2159525"/>
                <a:ext cx="1596912" cy="646331"/>
              </a:xfrm>
              <a:prstGeom prst="rect">
                <a:avLst/>
              </a:prstGeom>
              <a:blipFill>
                <a:blip r:embed="rId13"/>
                <a:stretch>
                  <a:fillRect l="-2381" t="-1923" r="-2381" b="-13462"/>
                </a:stretch>
              </a:blipFill>
            </p:spPr>
            <p:txBody>
              <a:bodyPr/>
              <a:lstStyle/>
              <a:p>
                <a:r>
                  <a:rPr lang="en-US">
                    <a:noFill/>
                  </a:rPr>
                  <a:t> </a:t>
                </a:r>
              </a:p>
            </p:txBody>
          </p:sp>
        </mc:Fallback>
      </mc:AlternateContent>
      <p:sp>
        <p:nvSpPr>
          <p:cNvPr id="65" name="文字方塊 61">
            <a:extLst>
              <a:ext uri="{FF2B5EF4-FFF2-40B4-BE49-F238E27FC236}">
                <a16:creationId xmlns:a16="http://schemas.microsoft.com/office/drawing/2014/main" id="{156F4F28-7353-1648-A9E4-38161E7693D2}"/>
              </a:ext>
            </a:extLst>
          </p:cNvPr>
          <p:cNvSpPr txBox="1"/>
          <p:nvPr/>
        </p:nvSpPr>
        <p:spPr>
          <a:xfrm>
            <a:off x="7072637" y="2001029"/>
            <a:ext cx="1392369"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Linear 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sp>
        <p:nvSpPr>
          <p:cNvPr id="66" name="文字方塊 62">
            <a:extLst>
              <a:ext uri="{FF2B5EF4-FFF2-40B4-BE49-F238E27FC236}">
                <a16:creationId xmlns:a16="http://schemas.microsoft.com/office/drawing/2014/main" id="{963E57D1-360F-3C4D-A22E-47346C5A15D0}"/>
              </a:ext>
            </a:extLst>
          </p:cNvPr>
          <p:cNvSpPr txBox="1"/>
          <p:nvPr/>
        </p:nvSpPr>
        <p:spPr>
          <a:xfrm>
            <a:off x="10787921" y="2001029"/>
            <a:ext cx="697627"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HDR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sp>
        <p:nvSpPr>
          <p:cNvPr id="67" name="文字方塊 64">
            <a:extLst>
              <a:ext uri="{FF2B5EF4-FFF2-40B4-BE49-F238E27FC236}">
                <a16:creationId xmlns:a16="http://schemas.microsoft.com/office/drawing/2014/main" id="{BEF3573C-2F82-DD47-BF22-6E311ED48553}"/>
              </a:ext>
            </a:extLst>
          </p:cNvPr>
          <p:cNvSpPr txBox="1"/>
          <p:nvPr/>
        </p:nvSpPr>
        <p:spPr>
          <a:xfrm>
            <a:off x="8511196" y="2166437"/>
            <a:ext cx="2185834" cy="646331"/>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dirty="0">
                <a:latin typeface="Times New Roman" panose="02020603050405020304" pitchFamily="18" charset="0"/>
                <a:cs typeface="Times New Roman" panose="02020603050405020304" pitchFamily="18" charset="0"/>
              </a:rPr>
              <a:t>Dynamic range clipping</a:t>
            </a:r>
          </a:p>
        </p:txBody>
      </p:sp>
      <p:sp>
        <p:nvSpPr>
          <p:cNvPr id="68" name="文字方塊 60">
            <a:extLst>
              <a:ext uri="{FF2B5EF4-FFF2-40B4-BE49-F238E27FC236}">
                <a16:creationId xmlns:a16="http://schemas.microsoft.com/office/drawing/2014/main" id="{0FBF47C7-BA0A-E64B-9DA8-7F0A00E1DDC5}"/>
              </a:ext>
            </a:extLst>
          </p:cNvPr>
          <p:cNvSpPr txBox="1"/>
          <p:nvPr/>
        </p:nvSpPr>
        <p:spPr>
          <a:xfrm>
            <a:off x="5267552" y="2159525"/>
            <a:ext cx="1919738" cy="646331"/>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dirty="0">
                <a:latin typeface="Times New Roman" panose="02020603050405020304" pitchFamily="18" charset="0"/>
                <a:cs typeface="Times New Roman" panose="02020603050405020304" pitchFamily="18" charset="0"/>
              </a:rPr>
              <a:t>Non-linear mapping</a:t>
            </a:r>
            <a:endParaRPr lang="zh-TW" altLang="en-US" sz="1800" dirty="0">
              <a:latin typeface="Times New Roman" panose="02020603050405020304" pitchFamily="18" charset="0"/>
              <a:cs typeface="Times New Roman" panose="02020603050405020304" pitchFamily="18" charset="0"/>
            </a:endParaRPr>
          </a:p>
        </p:txBody>
      </p:sp>
      <p:sp>
        <p:nvSpPr>
          <p:cNvPr id="69" name="文字方塊 61">
            <a:extLst>
              <a:ext uri="{FF2B5EF4-FFF2-40B4-BE49-F238E27FC236}">
                <a16:creationId xmlns:a16="http://schemas.microsoft.com/office/drawing/2014/main" id="{F86D2076-B5FE-6E4A-832A-AB4EDD0DC624}"/>
              </a:ext>
            </a:extLst>
          </p:cNvPr>
          <p:cNvSpPr txBox="1"/>
          <p:nvPr/>
        </p:nvSpPr>
        <p:spPr>
          <a:xfrm>
            <a:off x="3505730" y="2001029"/>
            <a:ext cx="1789913" cy="369332"/>
          </a:xfrm>
          <a:prstGeom prst="rect">
            <a:avLst/>
          </a:prstGeom>
          <a:noFill/>
        </p:spPr>
        <p:txBody>
          <a:bodyPr wrap="non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altLang="zh-TW" sz="1800" b="1" dirty="0">
                <a:solidFill>
                  <a:srgbClr val="002060"/>
                </a:solidFill>
                <a:latin typeface="Times New Roman" panose="02020603050405020304" pitchFamily="18" charset="0"/>
                <a:cs typeface="Times New Roman" panose="02020603050405020304" pitchFamily="18" charset="0"/>
              </a:rPr>
              <a:t>Non-linear LDR</a:t>
            </a:r>
            <a:endParaRPr lang="zh-TW" altLang="en-US" sz="1800" b="1" dirty="0">
              <a:solidFill>
                <a:srgbClr val="002060"/>
              </a:solidFill>
              <a:latin typeface="Times New Roman" panose="02020603050405020304" pitchFamily="18" charset="0"/>
              <a:cs typeface="Times New Roman" panose="02020603050405020304" pitchFamily="18" charset="0"/>
            </a:endParaRPr>
          </a:p>
        </p:txBody>
      </p:sp>
      <p:cxnSp>
        <p:nvCxnSpPr>
          <p:cNvPr id="70" name="直線單箭頭接點 14">
            <a:extLst>
              <a:ext uri="{FF2B5EF4-FFF2-40B4-BE49-F238E27FC236}">
                <a16:creationId xmlns:a16="http://schemas.microsoft.com/office/drawing/2014/main" id="{BFEE2052-2605-CE41-9910-8B386FE93A53}"/>
              </a:ext>
            </a:extLst>
          </p:cNvPr>
          <p:cNvCxnSpPr/>
          <p:nvPr/>
        </p:nvCxnSpPr>
        <p:spPr>
          <a:xfrm flipH="1">
            <a:off x="3555276" y="1538946"/>
            <a:ext cx="365760" cy="1"/>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線單箭頭接點 15">
            <a:extLst>
              <a:ext uri="{FF2B5EF4-FFF2-40B4-BE49-F238E27FC236}">
                <a16:creationId xmlns:a16="http://schemas.microsoft.com/office/drawing/2014/main" id="{9B52DF56-23C3-6347-AC34-864F6B4F8E46}"/>
              </a:ext>
            </a:extLst>
          </p:cNvPr>
          <p:cNvCxnSpPr/>
          <p:nvPr/>
        </p:nvCxnSpPr>
        <p:spPr>
          <a:xfrm flipH="1">
            <a:off x="4875808" y="1538946"/>
            <a:ext cx="365760" cy="1"/>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72" name="直線單箭頭接點 16">
            <a:extLst>
              <a:ext uri="{FF2B5EF4-FFF2-40B4-BE49-F238E27FC236}">
                <a16:creationId xmlns:a16="http://schemas.microsoft.com/office/drawing/2014/main" id="{0AC91697-5097-434B-A0DA-32040A9F656F}"/>
              </a:ext>
            </a:extLst>
          </p:cNvPr>
          <p:cNvCxnSpPr/>
          <p:nvPr/>
        </p:nvCxnSpPr>
        <p:spPr>
          <a:xfrm flipH="1">
            <a:off x="6911759" y="1537396"/>
            <a:ext cx="365760" cy="310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73" name="直線單箭頭接點 17">
            <a:extLst>
              <a:ext uri="{FF2B5EF4-FFF2-40B4-BE49-F238E27FC236}">
                <a16:creationId xmlns:a16="http://schemas.microsoft.com/office/drawing/2014/main" id="{4D0FB1BE-1F00-5146-9DBF-288062452C4D}"/>
              </a:ext>
            </a:extLst>
          </p:cNvPr>
          <p:cNvCxnSpPr/>
          <p:nvPr/>
        </p:nvCxnSpPr>
        <p:spPr>
          <a:xfrm flipH="1">
            <a:off x="8245592" y="1538946"/>
            <a:ext cx="365760"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74" name="直線單箭頭接點 18">
            <a:extLst>
              <a:ext uri="{FF2B5EF4-FFF2-40B4-BE49-F238E27FC236}">
                <a16:creationId xmlns:a16="http://schemas.microsoft.com/office/drawing/2014/main" id="{0C187E65-C6EA-6B4A-AC02-7B4BBF304013}"/>
              </a:ext>
            </a:extLst>
          </p:cNvPr>
          <p:cNvCxnSpPr/>
          <p:nvPr/>
        </p:nvCxnSpPr>
        <p:spPr>
          <a:xfrm flipH="1">
            <a:off x="10299017" y="1538946"/>
            <a:ext cx="365760"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75" name="圖片 19">
            <a:extLst>
              <a:ext uri="{FF2B5EF4-FFF2-40B4-BE49-F238E27FC236}">
                <a16:creationId xmlns:a16="http://schemas.microsoft.com/office/drawing/2014/main" id="{080B6214-1110-0949-9AD6-0592034083F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02895" y="1106946"/>
            <a:ext cx="1321733" cy="864000"/>
          </a:xfrm>
          <a:prstGeom prst="rect">
            <a:avLst/>
          </a:prstGeom>
          <a:ln w="28575">
            <a:solidFill>
              <a:schemeClr val="tx1"/>
            </a:solidFill>
          </a:ln>
        </p:spPr>
      </p:pic>
      <p:pic>
        <p:nvPicPr>
          <p:cNvPr id="76" name="圖片 20">
            <a:extLst>
              <a:ext uri="{FF2B5EF4-FFF2-40B4-BE49-F238E27FC236}">
                <a16:creationId xmlns:a16="http://schemas.microsoft.com/office/drawing/2014/main" id="{A06A8363-9B34-E343-AF61-ADB5F1B2A86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566555" y="1106946"/>
            <a:ext cx="1321733" cy="864000"/>
          </a:xfrm>
          <a:prstGeom prst="rect">
            <a:avLst/>
          </a:prstGeom>
          <a:ln w="28575">
            <a:solidFill>
              <a:schemeClr val="tx1"/>
            </a:solidFill>
          </a:ln>
        </p:spPr>
      </p:pic>
      <p:pic>
        <p:nvPicPr>
          <p:cNvPr id="77" name="圖片 21">
            <a:extLst>
              <a:ext uri="{FF2B5EF4-FFF2-40B4-BE49-F238E27FC236}">
                <a16:creationId xmlns:a16="http://schemas.microsoft.com/office/drawing/2014/main" id="{7F4B1097-294B-1A4E-8302-723033854A21}"/>
              </a:ext>
            </a:extLst>
          </p:cNvPr>
          <p:cNvPicPr>
            <a:picLocks/>
          </p:cNvPicPr>
          <p:nvPr/>
        </p:nvPicPr>
        <p:blipFill>
          <a:blip r:embed="rId16">
            <a:extLst>
              <a:ext uri="{28A0092B-C50C-407E-A947-70E740481C1C}">
                <a14:useLocalDpi xmlns:a14="http://schemas.microsoft.com/office/drawing/2010/main" val="0"/>
              </a:ext>
            </a:extLst>
          </a:blip>
          <a:stretch>
            <a:fillRect/>
          </a:stretch>
        </p:blipFill>
        <p:spPr>
          <a:xfrm>
            <a:off x="3925198" y="1067115"/>
            <a:ext cx="950976" cy="943661"/>
          </a:xfrm>
          <a:prstGeom prst="rect">
            <a:avLst/>
          </a:prstGeom>
        </p:spPr>
      </p:pic>
      <p:pic>
        <p:nvPicPr>
          <p:cNvPr id="78" name="圖片 22">
            <a:extLst>
              <a:ext uri="{FF2B5EF4-FFF2-40B4-BE49-F238E27FC236}">
                <a16:creationId xmlns:a16="http://schemas.microsoft.com/office/drawing/2014/main" id="{DFCE6963-944A-B74B-8674-8F342D84E22D}"/>
              </a:ext>
            </a:extLst>
          </p:cNvPr>
          <p:cNvPicPr>
            <a:picLocks noChangeAspect="1"/>
          </p:cNvPicPr>
          <p:nvPr/>
        </p:nvPicPr>
        <p:blipFill>
          <a:blip r:embed="rId3"/>
          <a:stretch>
            <a:fillRect/>
          </a:stretch>
        </p:blipFill>
        <p:spPr>
          <a:xfrm>
            <a:off x="10660455" y="1064045"/>
            <a:ext cx="952560" cy="941601"/>
          </a:xfrm>
          <a:prstGeom prst="rect">
            <a:avLst/>
          </a:prstGeom>
        </p:spPr>
      </p:pic>
      <p:pic>
        <p:nvPicPr>
          <p:cNvPr id="79" name="圖片 23">
            <a:extLst>
              <a:ext uri="{FF2B5EF4-FFF2-40B4-BE49-F238E27FC236}">
                <a16:creationId xmlns:a16="http://schemas.microsoft.com/office/drawing/2014/main" id="{BA88DCDF-806C-054F-893E-358BEC4CC6B1}"/>
              </a:ext>
            </a:extLst>
          </p:cNvPr>
          <p:cNvPicPr>
            <a:picLocks noChangeAspect="1"/>
          </p:cNvPicPr>
          <p:nvPr/>
        </p:nvPicPr>
        <p:blipFill>
          <a:blip r:embed="rId4"/>
          <a:stretch>
            <a:fillRect/>
          </a:stretch>
        </p:blipFill>
        <p:spPr>
          <a:xfrm>
            <a:off x="578985" y="1064045"/>
            <a:ext cx="952560" cy="941601"/>
          </a:xfrm>
          <a:prstGeom prst="rect">
            <a:avLst/>
          </a:prstGeom>
        </p:spPr>
      </p:pic>
      <p:sp>
        <p:nvSpPr>
          <p:cNvPr id="80" name="TextBox 1">
            <a:extLst>
              <a:ext uri="{FF2B5EF4-FFF2-40B4-BE49-F238E27FC236}">
                <a16:creationId xmlns:a16="http://schemas.microsoft.com/office/drawing/2014/main" id="{8C247A0B-9C48-B847-9073-7F6E60A0B762}"/>
              </a:ext>
            </a:extLst>
          </p:cNvPr>
          <p:cNvSpPr txBox="1"/>
          <p:nvPr/>
        </p:nvSpPr>
        <p:spPr>
          <a:xfrm>
            <a:off x="9165201" y="1943623"/>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irradiance</a:t>
            </a:r>
          </a:p>
        </p:txBody>
      </p:sp>
      <p:sp>
        <p:nvSpPr>
          <p:cNvPr id="81" name="TextBox 22">
            <a:extLst>
              <a:ext uri="{FF2B5EF4-FFF2-40B4-BE49-F238E27FC236}">
                <a16:creationId xmlns:a16="http://schemas.microsoft.com/office/drawing/2014/main" id="{4B82C997-360E-A740-86FB-D8BEE8E6CA12}"/>
              </a:ext>
            </a:extLst>
          </p:cNvPr>
          <p:cNvSpPr txBox="1"/>
          <p:nvPr/>
        </p:nvSpPr>
        <p:spPr>
          <a:xfrm rot="5400000">
            <a:off x="8350701" y="1407358"/>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irradiance</a:t>
            </a:r>
          </a:p>
        </p:txBody>
      </p:sp>
      <p:sp>
        <p:nvSpPr>
          <p:cNvPr id="82" name="TextBox 23">
            <a:extLst>
              <a:ext uri="{FF2B5EF4-FFF2-40B4-BE49-F238E27FC236}">
                <a16:creationId xmlns:a16="http://schemas.microsoft.com/office/drawing/2014/main" id="{DDD0E067-D4F3-6542-9D0A-A21BB43CAF41}"/>
              </a:ext>
            </a:extLst>
          </p:cNvPr>
          <p:cNvSpPr txBox="1"/>
          <p:nvPr/>
        </p:nvSpPr>
        <p:spPr>
          <a:xfrm>
            <a:off x="5788509" y="1936711"/>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irradiance</a:t>
            </a:r>
          </a:p>
        </p:txBody>
      </p:sp>
      <p:sp>
        <p:nvSpPr>
          <p:cNvPr id="83" name="TextBox 24">
            <a:extLst>
              <a:ext uri="{FF2B5EF4-FFF2-40B4-BE49-F238E27FC236}">
                <a16:creationId xmlns:a16="http://schemas.microsoft.com/office/drawing/2014/main" id="{6C708413-BFAB-5545-9743-A8C91E7A4D7D}"/>
              </a:ext>
            </a:extLst>
          </p:cNvPr>
          <p:cNvSpPr txBox="1"/>
          <p:nvPr/>
        </p:nvSpPr>
        <p:spPr>
          <a:xfrm rot="5400000">
            <a:off x="4972994" y="1400446"/>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intensity</a:t>
            </a:r>
          </a:p>
        </p:txBody>
      </p:sp>
      <p:sp>
        <p:nvSpPr>
          <p:cNvPr id="84" name="TextBox 25">
            <a:extLst>
              <a:ext uri="{FF2B5EF4-FFF2-40B4-BE49-F238E27FC236}">
                <a16:creationId xmlns:a16="http://schemas.microsoft.com/office/drawing/2014/main" id="{30F4163C-708F-4649-87D8-AF76AC7FF224}"/>
              </a:ext>
            </a:extLst>
          </p:cNvPr>
          <p:cNvSpPr txBox="1"/>
          <p:nvPr/>
        </p:nvSpPr>
        <p:spPr>
          <a:xfrm>
            <a:off x="2424849" y="1936711"/>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intensity</a:t>
            </a:r>
          </a:p>
        </p:txBody>
      </p:sp>
      <p:sp>
        <p:nvSpPr>
          <p:cNvPr id="85" name="TextBox 26">
            <a:extLst>
              <a:ext uri="{FF2B5EF4-FFF2-40B4-BE49-F238E27FC236}">
                <a16:creationId xmlns:a16="http://schemas.microsoft.com/office/drawing/2014/main" id="{94440DA9-CE33-754E-87C6-E236133206F8}"/>
              </a:ext>
            </a:extLst>
          </p:cNvPr>
          <p:cNvSpPr txBox="1"/>
          <p:nvPr/>
        </p:nvSpPr>
        <p:spPr>
          <a:xfrm rot="5400000">
            <a:off x="1619111" y="1400446"/>
            <a:ext cx="877824" cy="276999"/>
          </a:xfrm>
          <a:prstGeom prst="rect">
            <a:avLst/>
          </a:prstGeom>
          <a:noFill/>
        </p:spPr>
        <p:txBody>
          <a:bodyPr wrap="square" rtlCol="0">
            <a:spAutoFit/>
          </a:bodyPr>
          <a:lstStyle>
            <a:defPPr>
              <a:defRPr lang="en-US"/>
            </a:defPPr>
            <a:lvl1pPr marL="0" algn="l" defTabSz="611551" rtl="0" eaLnBrk="1" latinLnBrk="0" hangingPunct="1">
              <a:defRPr sz="2408" kern="1200">
                <a:solidFill>
                  <a:schemeClr val="tx1"/>
                </a:solidFill>
                <a:latin typeface="+mn-lt"/>
                <a:ea typeface="+mn-ea"/>
                <a:cs typeface="+mn-cs"/>
              </a:defRPr>
            </a:lvl1pPr>
            <a:lvl2pPr marL="611551" algn="l" defTabSz="611551" rtl="0" eaLnBrk="1" latinLnBrk="0" hangingPunct="1">
              <a:defRPr sz="2408" kern="1200">
                <a:solidFill>
                  <a:schemeClr val="tx1"/>
                </a:solidFill>
                <a:latin typeface="+mn-lt"/>
                <a:ea typeface="+mn-ea"/>
                <a:cs typeface="+mn-cs"/>
              </a:defRPr>
            </a:lvl2pPr>
            <a:lvl3pPr marL="1223101" algn="l" defTabSz="611551" rtl="0" eaLnBrk="1" latinLnBrk="0" hangingPunct="1">
              <a:defRPr sz="2408" kern="1200">
                <a:solidFill>
                  <a:schemeClr val="tx1"/>
                </a:solidFill>
                <a:latin typeface="+mn-lt"/>
                <a:ea typeface="+mn-ea"/>
                <a:cs typeface="+mn-cs"/>
              </a:defRPr>
            </a:lvl3pPr>
            <a:lvl4pPr marL="1834652" algn="l" defTabSz="611551" rtl="0" eaLnBrk="1" latinLnBrk="0" hangingPunct="1">
              <a:defRPr sz="2408" kern="1200">
                <a:solidFill>
                  <a:schemeClr val="tx1"/>
                </a:solidFill>
                <a:latin typeface="+mn-lt"/>
                <a:ea typeface="+mn-ea"/>
                <a:cs typeface="+mn-cs"/>
              </a:defRPr>
            </a:lvl4pPr>
            <a:lvl5pPr marL="2446203" algn="l" defTabSz="611551" rtl="0" eaLnBrk="1" latinLnBrk="0" hangingPunct="1">
              <a:defRPr sz="2408" kern="1200">
                <a:solidFill>
                  <a:schemeClr val="tx1"/>
                </a:solidFill>
                <a:latin typeface="+mn-lt"/>
                <a:ea typeface="+mn-ea"/>
                <a:cs typeface="+mn-cs"/>
              </a:defRPr>
            </a:lvl5pPr>
            <a:lvl6pPr marL="3057754" algn="l" defTabSz="611551" rtl="0" eaLnBrk="1" latinLnBrk="0" hangingPunct="1">
              <a:defRPr sz="2408" kern="1200">
                <a:solidFill>
                  <a:schemeClr val="tx1"/>
                </a:solidFill>
                <a:latin typeface="+mn-lt"/>
                <a:ea typeface="+mn-ea"/>
                <a:cs typeface="+mn-cs"/>
              </a:defRPr>
            </a:lvl6pPr>
            <a:lvl7pPr marL="3669304" algn="l" defTabSz="611551" rtl="0" eaLnBrk="1" latinLnBrk="0" hangingPunct="1">
              <a:defRPr sz="2408" kern="1200">
                <a:solidFill>
                  <a:schemeClr val="tx1"/>
                </a:solidFill>
                <a:latin typeface="+mn-lt"/>
                <a:ea typeface="+mn-ea"/>
                <a:cs typeface="+mn-cs"/>
              </a:defRPr>
            </a:lvl7pPr>
            <a:lvl8pPr marL="4280855" algn="l" defTabSz="611551" rtl="0" eaLnBrk="1" latinLnBrk="0" hangingPunct="1">
              <a:defRPr sz="2408" kern="1200">
                <a:solidFill>
                  <a:schemeClr val="tx1"/>
                </a:solidFill>
                <a:latin typeface="+mn-lt"/>
                <a:ea typeface="+mn-ea"/>
                <a:cs typeface="+mn-cs"/>
              </a:defRPr>
            </a:lvl8pPr>
            <a:lvl9pPr marL="4892406" algn="l" defTabSz="611551" rtl="0" eaLnBrk="1" latinLnBrk="0" hangingPunct="1">
              <a:defRPr sz="2408" kern="1200">
                <a:solidFill>
                  <a:schemeClr val="tx1"/>
                </a:solidFill>
                <a:latin typeface="+mn-lt"/>
                <a:ea typeface="+mn-ea"/>
                <a:cs typeface="+mn-cs"/>
              </a:defRPr>
            </a:lvl9pPr>
          </a:lstStyle>
          <a:p>
            <a:pPr algn="ctr"/>
            <a:r>
              <a:rPr lang="en-US" sz="1200" dirty="0">
                <a:latin typeface="Times New Roman" charset="0"/>
                <a:ea typeface="Times New Roman" charset="0"/>
                <a:cs typeface="Times New Roman" charset="0"/>
              </a:rPr>
              <a:t>intensity</a:t>
            </a:r>
          </a:p>
        </p:txBody>
      </p:sp>
      <p:sp>
        <p:nvSpPr>
          <p:cNvPr id="86" name="矩形 85">
            <a:extLst>
              <a:ext uri="{FF2B5EF4-FFF2-40B4-BE49-F238E27FC236}">
                <a16:creationId xmlns:a16="http://schemas.microsoft.com/office/drawing/2014/main" id="{F930EF24-E0A6-4AC8-9263-786201BCE869}"/>
              </a:ext>
            </a:extLst>
          </p:cNvPr>
          <p:cNvSpPr/>
          <p:nvPr/>
        </p:nvSpPr>
        <p:spPr>
          <a:xfrm>
            <a:off x="4856815" y="6160974"/>
            <a:ext cx="2478371" cy="584775"/>
          </a:xfrm>
          <a:prstGeom prst="rect">
            <a:avLst/>
          </a:prstGeom>
        </p:spPr>
        <p:txBody>
          <a:bodyPr wrap="none">
            <a:spAutoFit/>
          </a:bodyPr>
          <a:lstStyle/>
          <a:p>
            <a:r>
              <a:rPr lang="zh-TW" altLang="en-US" sz="3200" dirty="0"/>
              <a:t>Our approach</a:t>
            </a:r>
          </a:p>
        </p:txBody>
      </p:sp>
    </p:spTree>
    <p:extLst>
      <p:ext uri="{BB962C8B-B14F-4D97-AF65-F5344CB8AC3E}">
        <p14:creationId xmlns:p14="http://schemas.microsoft.com/office/powerpoint/2010/main" val="37212659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VPR 2020 HDR">
            <a:hlinkClick r:id="" action="ppaction://media"/>
            <a:extLst>
              <a:ext uri="{FF2B5EF4-FFF2-40B4-BE49-F238E27FC236}">
                <a16:creationId xmlns:a16="http://schemas.microsoft.com/office/drawing/2014/main" id="{6E1092A4-8F67-42FB-9EFF-E22E58B92B1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0"/>
            <a:ext cx="9144000" cy="6858000"/>
          </a:xfrm>
          <a:prstGeom prst="rect">
            <a:avLst/>
          </a:prstGeom>
        </p:spPr>
      </p:pic>
      <p:sp>
        <p:nvSpPr>
          <p:cNvPr id="3" name="矩形: 圓角 2">
            <a:extLst>
              <a:ext uri="{FF2B5EF4-FFF2-40B4-BE49-F238E27FC236}">
                <a16:creationId xmlns:a16="http://schemas.microsoft.com/office/drawing/2014/main" id="{9D178056-4EE0-4D70-AE9D-D47EDC2BEE1A}"/>
              </a:ext>
            </a:extLst>
          </p:cNvPr>
          <p:cNvSpPr/>
          <p:nvPr/>
        </p:nvSpPr>
        <p:spPr>
          <a:xfrm>
            <a:off x="8844000" y="0"/>
            <a:ext cx="3348000" cy="576000"/>
          </a:xfrm>
          <a:prstGeom prst="roundRect">
            <a:avLst/>
          </a:prstGeom>
          <a:solidFill>
            <a:schemeClr val="accent2">
              <a:lumMod val="40000"/>
              <a:lumOff val="6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r>
              <a:rPr lang="en-US" altLang="zh-TW" dirty="0"/>
              <a:t>Paper: </a:t>
            </a:r>
            <a:r>
              <a:rPr lang="en-US" altLang="zh-TW" dirty="0">
                <a:hlinkClick r:id="rId6"/>
              </a:rPr>
              <a:t>http://bit.ly/im2HDR</a:t>
            </a:r>
            <a:endParaRPr lang="en-US" altLang="zh-TW" dirty="0"/>
          </a:p>
          <a:p>
            <a:r>
              <a:rPr lang="en-US" altLang="zh-TW" dirty="0"/>
              <a:t>Code: </a:t>
            </a:r>
            <a:r>
              <a:rPr lang="en-US" altLang="zh-TW" dirty="0">
                <a:hlinkClick r:id="rId7"/>
              </a:rPr>
              <a:t>http://bit.ly/im2HDR_code</a:t>
            </a:r>
            <a:r>
              <a:rPr lang="zh-TW" altLang="en-US" dirty="0"/>
              <a:t> </a:t>
            </a:r>
            <a:endParaRPr lang="en-US" altLang="zh-TW" dirty="0"/>
          </a:p>
        </p:txBody>
      </p:sp>
    </p:spTree>
    <p:extLst>
      <p:ext uri="{BB962C8B-B14F-4D97-AF65-F5344CB8AC3E}">
        <p14:creationId xmlns:p14="http://schemas.microsoft.com/office/powerpoint/2010/main" val="3653846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3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7FE819B-68F9-4AAF-BD85-BD539DF39E24}"/>
              </a:ext>
            </a:extLst>
          </p:cNvPr>
          <p:cNvSpPr>
            <a:spLocks noGrp="1"/>
          </p:cNvSpPr>
          <p:nvPr>
            <p:ph type="title"/>
          </p:nvPr>
        </p:nvSpPr>
        <p:spPr/>
        <p:txBody>
          <a:bodyPr/>
          <a:lstStyle/>
          <a:p>
            <a:r>
              <a:rPr lang="en-US" altLang="zh-TW" dirty="0"/>
              <a:t>Conclusions</a:t>
            </a:r>
            <a:endParaRPr lang="zh-TW" altLang="en-US" dirty="0"/>
          </a:p>
        </p:txBody>
      </p:sp>
      <p:sp>
        <p:nvSpPr>
          <p:cNvPr id="3" name="內容版面配置區 2">
            <a:extLst>
              <a:ext uri="{FF2B5EF4-FFF2-40B4-BE49-F238E27FC236}">
                <a16:creationId xmlns:a16="http://schemas.microsoft.com/office/drawing/2014/main" id="{35DBD2B3-47D9-4920-9EC4-469A27DD6A1F}"/>
              </a:ext>
            </a:extLst>
          </p:cNvPr>
          <p:cNvSpPr>
            <a:spLocks noGrp="1"/>
          </p:cNvSpPr>
          <p:nvPr>
            <p:ph idx="1"/>
          </p:nvPr>
        </p:nvSpPr>
        <p:spPr/>
        <p:txBody>
          <a:bodyPr/>
          <a:lstStyle/>
          <a:p>
            <a:r>
              <a:rPr lang="en-US" altLang="zh-TW" dirty="0"/>
              <a:t>A novel method for single-image</a:t>
            </a:r>
            <a:r>
              <a:rPr lang="zh-TW" altLang="en-US" dirty="0"/>
              <a:t> </a:t>
            </a:r>
            <a:r>
              <a:rPr lang="en-US" altLang="zh-TW" dirty="0"/>
              <a:t>HDR reconstruction</a:t>
            </a:r>
            <a:r>
              <a:rPr lang="zh-TW" altLang="en-US" dirty="0"/>
              <a:t> </a:t>
            </a:r>
            <a:r>
              <a:rPr lang="en-US" altLang="zh-TW" dirty="0"/>
              <a:t>leverages the domain knowledge of the LDR image formation pipeline to reverse the imaging process</a:t>
            </a:r>
          </a:p>
          <a:p>
            <a:r>
              <a:rPr lang="en-US" altLang="zh-TW" dirty="0"/>
              <a:t>Explicitly modeling the camera pipeline leads to improved generalization to unseen scenes</a:t>
            </a:r>
          </a:p>
          <a:p>
            <a:r>
              <a:rPr lang="en-US" altLang="zh-TW" dirty="0"/>
              <a:t>Extensive comparisons validate the effectiveness of our approach to restore visually pleasing details for a wide variety of challenging scenes</a:t>
            </a:r>
            <a:endParaRPr lang="zh-TW" altLang="en-US" dirty="0"/>
          </a:p>
        </p:txBody>
      </p:sp>
    </p:spTree>
    <p:extLst>
      <p:ext uri="{BB962C8B-B14F-4D97-AF65-F5344CB8AC3E}">
        <p14:creationId xmlns:p14="http://schemas.microsoft.com/office/powerpoint/2010/main" val="21681682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字方塊 8">
            <a:extLst>
              <a:ext uri="{FF2B5EF4-FFF2-40B4-BE49-F238E27FC236}">
                <a16:creationId xmlns:a16="http://schemas.microsoft.com/office/drawing/2014/main" id="{DBFFCB29-ABFF-4287-BA32-9C0DB5855D47}"/>
              </a:ext>
            </a:extLst>
          </p:cNvPr>
          <p:cNvSpPr txBox="1"/>
          <p:nvPr/>
        </p:nvSpPr>
        <p:spPr>
          <a:xfrm>
            <a:off x="5084441" y="0"/>
            <a:ext cx="2023118" cy="584775"/>
          </a:xfrm>
          <a:prstGeom prst="rect">
            <a:avLst/>
          </a:prstGeom>
          <a:noFill/>
        </p:spPr>
        <p:txBody>
          <a:bodyPr wrap="none" rtlCol="0">
            <a:spAutoFit/>
          </a:bodyPr>
          <a:lstStyle/>
          <a:p>
            <a:r>
              <a:rPr lang="en-US" altLang="zh-TW" sz="3200" dirty="0">
                <a:solidFill>
                  <a:srgbClr val="002060"/>
                </a:solidFill>
              </a:rPr>
              <a:t>Motivation</a:t>
            </a:r>
          </a:p>
        </p:txBody>
      </p:sp>
      <p:sp>
        <p:nvSpPr>
          <p:cNvPr id="52" name="Rectangle 2">
            <a:extLst>
              <a:ext uri="{FF2B5EF4-FFF2-40B4-BE49-F238E27FC236}">
                <a16:creationId xmlns:a16="http://schemas.microsoft.com/office/drawing/2014/main" id="{05258BB9-FD41-4665-986E-7BE098D6DD22}"/>
              </a:ext>
            </a:extLst>
          </p:cNvPr>
          <p:cNvSpPr>
            <a:spLocks noGrp="1" noChangeArrowheads="1"/>
          </p:cNvSpPr>
          <p:nvPr>
            <p:ph type="title"/>
          </p:nvPr>
        </p:nvSpPr>
        <p:spPr>
          <a:xfrm>
            <a:off x="457200" y="515278"/>
            <a:ext cx="8229600" cy="633412"/>
          </a:xfrm>
        </p:spPr>
        <p:txBody>
          <a:bodyPr/>
          <a:lstStyle/>
          <a:p>
            <a:pPr eaLnBrk="1" hangingPunct="1"/>
            <a:r>
              <a:rPr lang="en-US" altLang="zh-TW" sz="3200" dirty="0"/>
              <a:t>Long exposure</a:t>
            </a:r>
          </a:p>
        </p:txBody>
      </p:sp>
      <p:sp>
        <p:nvSpPr>
          <p:cNvPr id="53" name="Text Box 5">
            <a:extLst>
              <a:ext uri="{FF2B5EF4-FFF2-40B4-BE49-F238E27FC236}">
                <a16:creationId xmlns:a16="http://schemas.microsoft.com/office/drawing/2014/main" id="{BD0EC7B4-72D7-4048-8CB1-6891416F06DC}"/>
              </a:ext>
            </a:extLst>
          </p:cNvPr>
          <p:cNvSpPr txBox="1">
            <a:spLocks noChangeArrowheads="1"/>
          </p:cNvSpPr>
          <p:nvPr/>
        </p:nvSpPr>
        <p:spPr bwMode="auto">
          <a:xfrm>
            <a:off x="1676400" y="908050"/>
            <a:ext cx="812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50000"/>
              </a:spcBef>
              <a:buFontTx/>
              <a:buNone/>
            </a:pPr>
            <a:r>
              <a:rPr kumimoji="0" lang="en-US" altLang="zh-TW" sz="3200">
                <a:latin typeface="Times New Roman" charset="0"/>
              </a:rPr>
              <a:t>10</a:t>
            </a:r>
            <a:r>
              <a:rPr kumimoji="0" lang="en-US" altLang="zh-TW" sz="3200" baseline="30000">
                <a:latin typeface="Times New Roman" charset="0"/>
              </a:rPr>
              <a:t>-6</a:t>
            </a:r>
          </a:p>
        </p:txBody>
      </p:sp>
      <p:sp>
        <p:nvSpPr>
          <p:cNvPr id="54" name="Line 6">
            <a:extLst>
              <a:ext uri="{FF2B5EF4-FFF2-40B4-BE49-F238E27FC236}">
                <a16:creationId xmlns:a16="http://schemas.microsoft.com/office/drawing/2014/main" id="{DF805DE1-B461-4234-9314-2C8401BFA1A7}"/>
              </a:ext>
            </a:extLst>
          </p:cNvPr>
          <p:cNvSpPr>
            <a:spLocks noChangeShapeType="1"/>
          </p:cNvSpPr>
          <p:nvPr/>
        </p:nvSpPr>
        <p:spPr bwMode="auto">
          <a:xfrm>
            <a:off x="1905000" y="1517650"/>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55" name="Line 7">
            <a:extLst>
              <a:ext uri="{FF2B5EF4-FFF2-40B4-BE49-F238E27FC236}">
                <a16:creationId xmlns:a16="http://schemas.microsoft.com/office/drawing/2014/main" id="{E647576B-B52C-4ACD-A10E-FE6A07E1B6A9}"/>
              </a:ext>
            </a:extLst>
          </p:cNvPr>
          <p:cNvSpPr>
            <a:spLocks noChangeShapeType="1"/>
          </p:cNvSpPr>
          <p:nvPr/>
        </p:nvSpPr>
        <p:spPr bwMode="auto">
          <a:xfrm>
            <a:off x="2438400" y="1517650"/>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56" name="Line 8">
            <a:extLst>
              <a:ext uri="{FF2B5EF4-FFF2-40B4-BE49-F238E27FC236}">
                <a16:creationId xmlns:a16="http://schemas.microsoft.com/office/drawing/2014/main" id="{076CF3B1-25B4-4651-820F-2C0B28C5F9C1}"/>
              </a:ext>
            </a:extLst>
          </p:cNvPr>
          <p:cNvSpPr>
            <a:spLocks noChangeShapeType="1"/>
          </p:cNvSpPr>
          <p:nvPr/>
        </p:nvSpPr>
        <p:spPr bwMode="auto">
          <a:xfrm>
            <a:off x="2971800" y="1517650"/>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57" name="Line 9">
            <a:extLst>
              <a:ext uri="{FF2B5EF4-FFF2-40B4-BE49-F238E27FC236}">
                <a16:creationId xmlns:a16="http://schemas.microsoft.com/office/drawing/2014/main" id="{6F6154F6-7B60-4917-9D73-61D6F161A2BE}"/>
              </a:ext>
            </a:extLst>
          </p:cNvPr>
          <p:cNvSpPr>
            <a:spLocks noChangeShapeType="1"/>
          </p:cNvSpPr>
          <p:nvPr/>
        </p:nvSpPr>
        <p:spPr bwMode="auto">
          <a:xfrm>
            <a:off x="3505200" y="1517650"/>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58" name="Line 10">
            <a:extLst>
              <a:ext uri="{FF2B5EF4-FFF2-40B4-BE49-F238E27FC236}">
                <a16:creationId xmlns:a16="http://schemas.microsoft.com/office/drawing/2014/main" id="{53CB9518-F843-4481-9D75-521ACA138633}"/>
              </a:ext>
            </a:extLst>
          </p:cNvPr>
          <p:cNvSpPr>
            <a:spLocks noChangeShapeType="1"/>
          </p:cNvSpPr>
          <p:nvPr/>
        </p:nvSpPr>
        <p:spPr bwMode="auto">
          <a:xfrm>
            <a:off x="4038600" y="1517650"/>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59" name="Line 11">
            <a:extLst>
              <a:ext uri="{FF2B5EF4-FFF2-40B4-BE49-F238E27FC236}">
                <a16:creationId xmlns:a16="http://schemas.microsoft.com/office/drawing/2014/main" id="{E6269B4B-7923-4C3E-A071-28BD76CCC97E}"/>
              </a:ext>
            </a:extLst>
          </p:cNvPr>
          <p:cNvSpPr>
            <a:spLocks noChangeShapeType="1"/>
          </p:cNvSpPr>
          <p:nvPr/>
        </p:nvSpPr>
        <p:spPr bwMode="auto">
          <a:xfrm>
            <a:off x="4572000" y="1517650"/>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60" name="Line 12">
            <a:extLst>
              <a:ext uri="{FF2B5EF4-FFF2-40B4-BE49-F238E27FC236}">
                <a16:creationId xmlns:a16="http://schemas.microsoft.com/office/drawing/2014/main" id="{DADA17A3-8218-49F0-B135-77CF7EF927BA}"/>
              </a:ext>
            </a:extLst>
          </p:cNvPr>
          <p:cNvSpPr>
            <a:spLocks noChangeShapeType="1"/>
          </p:cNvSpPr>
          <p:nvPr/>
        </p:nvSpPr>
        <p:spPr bwMode="auto">
          <a:xfrm>
            <a:off x="5105400" y="1517650"/>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61" name="Line 13">
            <a:extLst>
              <a:ext uri="{FF2B5EF4-FFF2-40B4-BE49-F238E27FC236}">
                <a16:creationId xmlns:a16="http://schemas.microsoft.com/office/drawing/2014/main" id="{140AD563-F771-42EF-8F89-71244DDE008E}"/>
              </a:ext>
            </a:extLst>
          </p:cNvPr>
          <p:cNvSpPr>
            <a:spLocks noChangeShapeType="1"/>
          </p:cNvSpPr>
          <p:nvPr/>
        </p:nvSpPr>
        <p:spPr bwMode="auto">
          <a:xfrm>
            <a:off x="5638800" y="1517650"/>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62" name="Line 14">
            <a:extLst>
              <a:ext uri="{FF2B5EF4-FFF2-40B4-BE49-F238E27FC236}">
                <a16:creationId xmlns:a16="http://schemas.microsoft.com/office/drawing/2014/main" id="{5D12D86B-C93A-47FD-B155-0FA758511341}"/>
              </a:ext>
            </a:extLst>
          </p:cNvPr>
          <p:cNvSpPr>
            <a:spLocks noChangeShapeType="1"/>
          </p:cNvSpPr>
          <p:nvPr/>
        </p:nvSpPr>
        <p:spPr bwMode="auto">
          <a:xfrm>
            <a:off x="6172200" y="1517650"/>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63" name="Line 15">
            <a:extLst>
              <a:ext uri="{FF2B5EF4-FFF2-40B4-BE49-F238E27FC236}">
                <a16:creationId xmlns:a16="http://schemas.microsoft.com/office/drawing/2014/main" id="{7B1AF009-1123-4D81-982B-01942E12B775}"/>
              </a:ext>
            </a:extLst>
          </p:cNvPr>
          <p:cNvSpPr>
            <a:spLocks noChangeShapeType="1"/>
          </p:cNvSpPr>
          <p:nvPr/>
        </p:nvSpPr>
        <p:spPr bwMode="auto">
          <a:xfrm>
            <a:off x="6705600" y="1517650"/>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64" name="Line 16">
            <a:extLst>
              <a:ext uri="{FF2B5EF4-FFF2-40B4-BE49-F238E27FC236}">
                <a16:creationId xmlns:a16="http://schemas.microsoft.com/office/drawing/2014/main" id="{576C5FFF-281C-4451-B491-A8ACB7D4C4B3}"/>
              </a:ext>
            </a:extLst>
          </p:cNvPr>
          <p:cNvSpPr>
            <a:spLocks noChangeShapeType="1"/>
          </p:cNvSpPr>
          <p:nvPr/>
        </p:nvSpPr>
        <p:spPr bwMode="auto">
          <a:xfrm>
            <a:off x="7239000" y="1517650"/>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65" name="Line 17">
            <a:extLst>
              <a:ext uri="{FF2B5EF4-FFF2-40B4-BE49-F238E27FC236}">
                <a16:creationId xmlns:a16="http://schemas.microsoft.com/office/drawing/2014/main" id="{82855BEA-06F9-47E1-B1EA-EAA846F4175D}"/>
              </a:ext>
            </a:extLst>
          </p:cNvPr>
          <p:cNvSpPr>
            <a:spLocks noChangeShapeType="1"/>
          </p:cNvSpPr>
          <p:nvPr/>
        </p:nvSpPr>
        <p:spPr bwMode="auto">
          <a:xfrm>
            <a:off x="7772400" y="1517650"/>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66" name="Line 18">
            <a:extLst>
              <a:ext uri="{FF2B5EF4-FFF2-40B4-BE49-F238E27FC236}">
                <a16:creationId xmlns:a16="http://schemas.microsoft.com/office/drawing/2014/main" id="{C0F00DF1-1050-42C2-8875-9A4965DB8C3C}"/>
              </a:ext>
            </a:extLst>
          </p:cNvPr>
          <p:cNvSpPr>
            <a:spLocks noChangeShapeType="1"/>
          </p:cNvSpPr>
          <p:nvPr/>
        </p:nvSpPr>
        <p:spPr bwMode="auto">
          <a:xfrm>
            <a:off x="8305800" y="1517650"/>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67" name="Text Box 19">
            <a:extLst>
              <a:ext uri="{FF2B5EF4-FFF2-40B4-BE49-F238E27FC236}">
                <a16:creationId xmlns:a16="http://schemas.microsoft.com/office/drawing/2014/main" id="{FA0CD20F-A3B7-488B-A306-7ADA61AF072C}"/>
              </a:ext>
            </a:extLst>
          </p:cNvPr>
          <p:cNvSpPr txBox="1">
            <a:spLocks noChangeArrowheads="1"/>
          </p:cNvSpPr>
          <p:nvPr/>
        </p:nvSpPr>
        <p:spPr bwMode="auto">
          <a:xfrm>
            <a:off x="8001000" y="908050"/>
            <a:ext cx="7239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50000"/>
              </a:spcBef>
              <a:buFontTx/>
              <a:buNone/>
            </a:pPr>
            <a:r>
              <a:rPr kumimoji="0" lang="en-US" altLang="zh-TW" sz="3200">
                <a:latin typeface="Times New Roman" charset="0"/>
              </a:rPr>
              <a:t>10</a:t>
            </a:r>
            <a:r>
              <a:rPr kumimoji="0" lang="en-US" altLang="zh-TW" sz="3200" baseline="30000">
                <a:latin typeface="Times New Roman" charset="0"/>
              </a:rPr>
              <a:t>6</a:t>
            </a:r>
          </a:p>
        </p:txBody>
      </p:sp>
      <p:sp>
        <p:nvSpPr>
          <p:cNvPr id="68" name="Line 20">
            <a:extLst>
              <a:ext uri="{FF2B5EF4-FFF2-40B4-BE49-F238E27FC236}">
                <a16:creationId xmlns:a16="http://schemas.microsoft.com/office/drawing/2014/main" id="{CEBC890E-74F2-4B45-96A0-743773C3A265}"/>
              </a:ext>
            </a:extLst>
          </p:cNvPr>
          <p:cNvSpPr>
            <a:spLocks noChangeShapeType="1"/>
          </p:cNvSpPr>
          <p:nvPr/>
        </p:nvSpPr>
        <p:spPr bwMode="auto">
          <a:xfrm>
            <a:off x="1676400" y="1746250"/>
            <a:ext cx="7467600" cy="0"/>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69" name="Text Box 21">
            <a:extLst>
              <a:ext uri="{FF2B5EF4-FFF2-40B4-BE49-F238E27FC236}">
                <a16:creationId xmlns:a16="http://schemas.microsoft.com/office/drawing/2014/main" id="{D99F67CE-E4FC-4D68-A8DA-86BF79B65CFE}"/>
              </a:ext>
            </a:extLst>
          </p:cNvPr>
          <p:cNvSpPr txBox="1">
            <a:spLocks noChangeArrowheads="1"/>
          </p:cNvSpPr>
          <p:nvPr/>
        </p:nvSpPr>
        <p:spPr bwMode="auto">
          <a:xfrm>
            <a:off x="1676400" y="2276475"/>
            <a:ext cx="812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50000"/>
              </a:spcBef>
              <a:buFontTx/>
              <a:buNone/>
            </a:pPr>
            <a:r>
              <a:rPr kumimoji="0" lang="en-US" altLang="zh-TW" sz="3200">
                <a:latin typeface="Times New Roman" charset="0"/>
              </a:rPr>
              <a:t>10</a:t>
            </a:r>
            <a:r>
              <a:rPr kumimoji="0" lang="en-US" altLang="zh-TW" sz="3200" baseline="30000">
                <a:latin typeface="Times New Roman" charset="0"/>
              </a:rPr>
              <a:t>-6</a:t>
            </a:r>
          </a:p>
        </p:txBody>
      </p:sp>
      <p:sp>
        <p:nvSpPr>
          <p:cNvPr id="70" name="Line 22">
            <a:extLst>
              <a:ext uri="{FF2B5EF4-FFF2-40B4-BE49-F238E27FC236}">
                <a16:creationId xmlns:a16="http://schemas.microsoft.com/office/drawing/2014/main" id="{28B64514-785F-4D31-BEF1-85A15AF26D5F}"/>
              </a:ext>
            </a:extLst>
          </p:cNvPr>
          <p:cNvSpPr>
            <a:spLocks noChangeShapeType="1"/>
          </p:cNvSpPr>
          <p:nvPr/>
        </p:nvSpPr>
        <p:spPr bwMode="auto">
          <a:xfrm>
            <a:off x="1905000" y="2886075"/>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71" name="Line 23">
            <a:extLst>
              <a:ext uri="{FF2B5EF4-FFF2-40B4-BE49-F238E27FC236}">
                <a16:creationId xmlns:a16="http://schemas.microsoft.com/office/drawing/2014/main" id="{07A85A94-E76E-498B-8FED-4248363EAA6D}"/>
              </a:ext>
            </a:extLst>
          </p:cNvPr>
          <p:cNvSpPr>
            <a:spLocks noChangeShapeType="1"/>
          </p:cNvSpPr>
          <p:nvPr/>
        </p:nvSpPr>
        <p:spPr bwMode="auto">
          <a:xfrm>
            <a:off x="2438400" y="2886075"/>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72" name="Line 24">
            <a:extLst>
              <a:ext uri="{FF2B5EF4-FFF2-40B4-BE49-F238E27FC236}">
                <a16:creationId xmlns:a16="http://schemas.microsoft.com/office/drawing/2014/main" id="{B766C961-366D-4443-A223-56148B94D79F}"/>
              </a:ext>
            </a:extLst>
          </p:cNvPr>
          <p:cNvSpPr>
            <a:spLocks noChangeShapeType="1"/>
          </p:cNvSpPr>
          <p:nvPr/>
        </p:nvSpPr>
        <p:spPr bwMode="auto">
          <a:xfrm>
            <a:off x="2971800" y="2886075"/>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73" name="Line 25">
            <a:extLst>
              <a:ext uri="{FF2B5EF4-FFF2-40B4-BE49-F238E27FC236}">
                <a16:creationId xmlns:a16="http://schemas.microsoft.com/office/drawing/2014/main" id="{F33F5531-C5B5-4E41-B44C-1346BD383706}"/>
              </a:ext>
            </a:extLst>
          </p:cNvPr>
          <p:cNvSpPr>
            <a:spLocks noChangeShapeType="1"/>
          </p:cNvSpPr>
          <p:nvPr/>
        </p:nvSpPr>
        <p:spPr bwMode="auto">
          <a:xfrm>
            <a:off x="3505200" y="2886075"/>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74" name="Line 26">
            <a:extLst>
              <a:ext uri="{FF2B5EF4-FFF2-40B4-BE49-F238E27FC236}">
                <a16:creationId xmlns:a16="http://schemas.microsoft.com/office/drawing/2014/main" id="{3857BC43-330D-4B04-83A9-5AD085C08A82}"/>
              </a:ext>
            </a:extLst>
          </p:cNvPr>
          <p:cNvSpPr>
            <a:spLocks noChangeShapeType="1"/>
          </p:cNvSpPr>
          <p:nvPr/>
        </p:nvSpPr>
        <p:spPr bwMode="auto">
          <a:xfrm>
            <a:off x="4038600" y="2886075"/>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75" name="Line 27">
            <a:extLst>
              <a:ext uri="{FF2B5EF4-FFF2-40B4-BE49-F238E27FC236}">
                <a16:creationId xmlns:a16="http://schemas.microsoft.com/office/drawing/2014/main" id="{A151CD00-548B-430C-9183-10B834F90320}"/>
              </a:ext>
            </a:extLst>
          </p:cNvPr>
          <p:cNvSpPr>
            <a:spLocks noChangeShapeType="1"/>
          </p:cNvSpPr>
          <p:nvPr/>
        </p:nvSpPr>
        <p:spPr bwMode="auto">
          <a:xfrm>
            <a:off x="4572000" y="2886075"/>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76" name="Line 28">
            <a:extLst>
              <a:ext uri="{FF2B5EF4-FFF2-40B4-BE49-F238E27FC236}">
                <a16:creationId xmlns:a16="http://schemas.microsoft.com/office/drawing/2014/main" id="{595D4EAD-F8AB-470B-8048-D90BE029DDED}"/>
              </a:ext>
            </a:extLst>
          </p:cNvPr>
          <p:cNvSpPr>
            <a:spLocks noChangeShapeType="1"/>
          </p:cNvSpPr>
          <p:nvPr/>
        </p:nvSpPr>
        <p:spPr bwMode="auto">
          <a:xfrm>
            <a:off x="5105400" y="2886075"/>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77" name="Line 29">
            <a:extLst>
              <a:ext uri="{FF2B5EF4-FFF2-40B4-BE49-F238E27FC236}">
                <a16:creationId xmlns:a16="http://schemas.microsoft.com/office/drawing/2014/main" id="{D780231E-E9F7-4743-B4AD-5062CC93687A}"/>
              </a:ext>
            </a:extLst>
          </p:cNvPr>
          <p:cNvSpPr>
            <a:spLocks noChangeShapeType="1"/>
          </p:cNvSpPr>
          <p:nvPr/>
        </p:nvSpPr>
        <p:spPr bwMode="auto">
          <a:xfrm>
            <a:off x="5638800" y="2886075"/>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78" name="Line 30">
            <a:extLst>
              <a:ext uri="{FF2B5EF4-FFF2-40B4-BE49-F238E27FC236}">
                <a16:creationId xmlns:a16="http://schemas.microsoft.com/office/drawing/2014/main" id="{E2551CB9-93C2-4C0B-AFF9-9BB948B09B0F}"/>
              </a:ext>
            </a:extLst>
          </p:cNvPr>
          <p:cNvSpPr>
            <a:spLocks noChangeShapeType="1"/>
          </p:cNvSpPr>
          <p:nvPr/>
        </p:nvSpPr>
        <p:spPr bwMode="auto">
          <a:xfrm>
            <a:off x="6172200" y="2886075"/>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79" name="Line 31">
            <a:extLst>
              <a:ext uri="{FF2B5EF4-FFF2-40B4-BE49-F238E27FC236}">
                <a16:creationId xmlns:a16="http://schemas.microsoft.com/office/drawing/2014/main" id="{99C151C8-B0F7-490E-8377-FAE9081A4396}"/>
              </a:ext>
            </a:extLst>
          </p:cNvPr>
          <p:cNvSpPr>
            <a:spLocks noChangeShapeType="1"/>
          </p:cNvSpPr>
          <p:nvPr/>
        </p:nvSpPr>
        <p:spPr bwMode="auto">
          <a:xfrm>
            <a:off x="6705600" y="2886075"/>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80" name="Line 32">
            <a:extLst>
              <a:ext uri="{FF2B5EF4-FFF2-40B4-BE49-F238E27FC236}">
                <a16:creationId xmlns:a16="http://schemas.microsoft.com/office/drawing/2014/main" id="{9B503EC8-0A2F-4833-B5A2-6E1B699A8A5D}"/>
              </a:ext>
            </a:extLst>
          </p:cNvPr>
          <p:cNvSpPr>
            <a:spLocks noChangeShapeType="1"/>
          </p:cNvSpPr>
          <p:nvPr/>
        </p:nvSpPr>
        <p:spPr bwMode="auto">
          <a:xfrm>
            <a:off x="7239000" y="2886075"/>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81" name="Line 33">
            <a:extLst>
              <a:ext uri="{FF2B5EF4-FFF2-40B4-BE49-F238E27FC236}">
                <a16:creationId xmlns:a16="http://schemas.microsoft.com/office/drawing/2014/main" id="{787DF425-C8ED-412C-B740-3E36CDECE803}"/>
              </a:ext>
            </a:extLst>
          </p:cNvPr>
          <p:cNvSpPr>
            <a:spLocks noChangeShapeType="1"/>
          </p:cNvSpPr>
          <p:nvPr/>
        </p:nvSpPr>
        <p:spPr bwMode="auto">
          <a:xfrm>
            <a:off x="7772400" y="2886075"/>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82" name="Line 34">
            <a:extLst>
              <a:ext uri="{FF2B5EF4-FFF2-40B4-BE49-F238E27FC236}">
                <a16:creationId xmlns:a16="http://schemas.microsoft.com/office/drawing/2014/main" id="{AE0AB3FA-4144-4DE4-88C2-09BACCA578EF}"/>
              </a:ext>
            </a:extLst>
          </p:cNvPr>
          <p:cNvSpPr>
            <a:spLocks noChangeShapeType="1"/>
          </p:cNvSpPr>
          <p:nvPr/>
        </p:nvSpPr>
        <p:spPr bwMode="auto">
          <a:xfrm>
            <a:off x="8305800" y="2886075"/>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83" name="Text Box 35">
            <a:extLst>
              <a:ext uri="{FF2B5EF4-FFF2-40B4-BE49-F238E27FC236}">
                <a16:creationId xmlns:a16="http://schemas.microsoft.com/office/drawing/2014/main" id="{08C1D0B7-D591-4923-81CC-1B53F3F916A1}"/>
              </a:ext>
            </a:extLst>
          </p:cNvPr>
          <p:cNvSpPr txBox="1">
            <a:spLocks noChangeArrowheads="1"/>
          </p:cNvSpPr>
          <p:nvPr/>
        </p:nvSpPr>
        <p:spPr bwMode="auto">
          <a:xfrm>
            <a:off x="8001000" y="2276475"/>
            <a:ext cx="7239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50000"/>
              </a:spcBef>
              <a:buFontTx/>
              <a:buNone/>
            </a:pPr>
            <a:r>
              <a:rPr kumimoji="0" lang="en-US" altLang="zh-TW" sz="3200">
                <a:latin typeface="Times New Roman" charset="0"/>
              </a:rPr>
              <a:t>10</a:t>
            </a:r>
            <a:r>
              <a:rPr kumimoji="0" lang="en-US" altLang="zh-TW" sz="3200" baseline="30000">
                <a:latin typeface="Times New Roman" charset="0"/>
              </a:rPr>
              <a:t>6</a:t>
            </a:r>
          </a:p>
        </p:txBody>
      </p:sp>
      <p:sp>
        <p:nvSpPr>
          <p:cNvPr id="84" name="Line 36">
            <a:extLst>
              <a:ext uri="{FF2B5EF4-FFF2-40B4-BE49-F238E27FC236}">
                <a16:creationId xmlns:a16="http://schemas.microsoft.com/office/drawing/2014/main" id="{EB9CC0B9-B7CA-46F1-9045-A131C58038B6}"/>
              </a:ext>
            </a:extLst>
          </p:cNvPr>
          <p:cNvSpPr>
            <a:spLocks noChangeShapeType="1"/>
          </p:cNvSpPr>
          <p:nvPr/>
        </p:nvSpPr>
        <p:spPr bwMode="auto">
          <a:xfrm>
            <a:off x="1676400" y="3114675"/>
            <a:ext cx="7467600" cy="0"/>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85" name="Rectangle 37">
            <a:extLst>
              <a:ext uri="{FF2B5EF4-FFF2-40B4-BE49-F238E27FC236}">
                <a16:creationId xmlns:a16="http://schemas.microsoft.com/office/drawing/2014/main" id="{31023822-9138-42B2-B131-2A9227644536}"/>
              </a:ext>
            </a:extLst>
          </p:cNvPr>
          <p:cNvSpPr>
            <a:spLocks noChangeArrowheads="1"/>
          </p:cNvSpPr>
          <p:nvPr/>
        </p:nvSpPr>
        <p:spPr bwMode="auto">
          <a:xfrm>
            <a:off x="76200" y="1422400"/>
            <a:ext cx="1641475"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lnSpc>
                <a:spcPct val="70000"/>
              </a:lnSpc>
              <a:spcBef>
                <a:spcPct val="50000"/>
              </a:spcBef>
              <a:buFontTx/>
              <a:buNone/>
            </a:pPr>
            <a:r>
              <a:rPr kumimoji="0" lang="en-US" altLang="zh-TW" sz="2400"/>
              <a:t>Real world</a:t>
            </a:r>
          </a:p>
          <a:p>
            <a:pPr eaLnBrk="1" hangingPunct="1">
              <a:lnSpc>
                <a:spcPct val="70000"/>
              </a:lnSpc>
              <a:spcBef>
                <a:spcPct val="50000"/>
              </a:spcBef>
              <a:buFontTx/>
              <a:buNone/>
            </a:pPr>
            <a:r>
              <a:rPr kumimoji="0" lang="en-US" altLang="zh-TW" sz="2400"/>
              <a:t>radiance</a:t>
            </a:r>
            <a:endParaRPr kumimoji="0" lang="fr-FR" altLang="zh-TW" sz="2400"/>
          </a:p>
        </p:txBody>
      </p:sp>
      <p:sp>
        <p:nvSpPr>
          <p:cNvPr id="86" name="Rectangle 38">
            <a:extLst>
              <a:ext uri="{FF2B5EF4-FFF2-40B4-BE49-F238E27FC236}">
                <a16:creationId xmlns:a16="http://schemas.microsoft.com/office/drawing/2014/main" id="{DBF08E70-5EF9-4E27-9247-B7CE66271174}"/>
              </a:ext>
            </a:extLst>
          </p:cNvPr>
          <p:cNvSpPr>
            <a:spLocks noChangeArrowheads="1"/>
          </p:cNvSpPr>
          <p:nvPr/>
        </p:nvSpPr>
        <p:spPr bwMode="auto">
          <a:xfrm>
            <a:off x="304800" y="2790825"/>
            <a:ext cx="1374775"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lnSpc>
                <a:spcPct val="70000"/>
              </a:lnSpc>
              <a:spcBef>
                <a:spcPct val="50000"/>
              </a:spcBef>
              <a:buFontTx/>
              <a:buNone/>
            </a:pPr>
            <a:r>
              <a:rPr kumimoji="0" lang="en-US" altLang="zh-TW" sz="2400"/>
              <a:t>Picture</a:t>
            </a:r>
          </a:p>
          <a:p>
            <a:pPr eaLnBrk="1" hangingPunct="1">
              <a:lnSpc>
                <a:spcPct val="70000"/>
              </a:lnSpc>
              <a:spcBef>
                <a:spcPct val="50000"/>
              </a:spcBef>
              <a:buFontTx/>
              <a:buNone/>
            </a:pPr>
            <a:r>
              <a:rPr kumimoji="0" lang="en-US" altLang="zh-TW" sz="2400"/>
              <a:t>intensity</a:t>
            </a:r>
            <a:endParaRPr kumimoji="0" lang="fr-FR" altLang="zh-TW" sz="2400"/>
          </a:p>
        </p:txBody>
      </p:sp>
      <p:sp>
        <p:nvSpPr>
          <p:cNvPr id="87" name="Line 39">
            <a:extLst>
              <a:ext uri="{FF2B5EF4-FFF2-40B4-BE49-F238E27FC236}">
                <a16:creationId xmlns:a16="http://schemas.microsoft.com/office/drawing/2014/main" id="{A4A73CE1-1A3E-44F4-ABE5-96C0B9509F96}"/>
              </a:ext>
            </a:extLst>
          </p:cNvPr>
          <p:cNvSpPr>
            <a:spLocks noChangeShapeType="1"/>
          </p:cNvSpPr>
          <p:nvPr/>
        </p:nvSpPr>
        <p:spPr bwMode="auto">
          <a:xfrm flipH="1">
            <a:off x="4427538" y="2051050"/>
            <a:ext cx="369882" cy="1090613"/>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square">
            <a:spAutoFit/>
          </a:bodyPr>
          <a:lstStyle/>
          <a:p>
            <a:endParaRPr lang="zh-TW" altLang="en-US"/>
          </a:p>
        </p:txBody>
      </p:sp>
      <p:sp>
        <p:nvSpPr>
          <p:cNvPr id="88" name="Line 40">
            <a:extLst>
              <a:ext uri="{FF2B5EF4-FFF2-40B4-BE49-F238E27FC236}">
                <a16:creationId xmlns:a16="http://schemas.microsoft.com/office/drawing/2014/main" id="{F0886FBC-8D80-4E34-96CC-91DD1BCF235A}"/>
              </a:ext>
            </a:extLst>
          </p:cNvPr>
          <p:cNvSpPr>
            <a:spLocks noChangeShapeType="1"/>
          </p:cNvSpPr>
          <p:nvPr/>
        </p:nvSpPr>
        <p:spPr bwMode="auto">
          <a:xfrm flipH="1">
            <a:off x="3563938" y="2034249"/>
            <a:ext cx="506411" cy="103439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square">
            <a:spAutoFit/>
          </a:bodyPr>
          <a:lstStyle/>
          <a:p>
            <a:endParaRPr lang="zh-TW" altLang="en-US"/>
          </a:p>
        </p:txBody>
      </p:sp>
      <p:sp>
        <p:nvSpPr>
          <p:cNvPr id="89" name="Rectangle 41">
            <a:extLst>
              <a:ext uri="{FF2B5EF4-FFF2-40B4-BE49-F238E27FC236}">
                <a16:creationId xmlns:a16="http://schemas.microsoft.com/office/drawing/2014/main" id="{A814A24F-386E-480A-AF70-5EDCEB32D467}"/>
              </a:ext>
            </a:extLst>
          </p:cNvPr>
          <p:cNvSpPr>
            <a:spLocks noChangeArrowheads="1"/>
          </p:cNvSpPr>
          <p:nvPr/>
        </p:nvSpPr>
        <p:spPr bwMode="auto">
          <a:xfrm>
            <a:off x="4038600" y="1822450"/>
            <a:ext cx="2667000" cy="228600"/>
          </a:xfrm>
          <a:prstGeom prst="rect">
            <a:avLst/>
          </a:prstGeom>
          <a:solidFill>
            <a:srgbClr val="FF0000"/>
          </a:solidFill>
          <a:ln w="12700">
            <a:solidFill>
              <a:schemeClr val="tx1"/>
            </a:solidFill>
            <a:miter lim="800000"/>
            <a:headEnd/>
            <a:tailEnd/>
          </a:ln>
        </p:spPr>
        <p:txBody>
          <a:bodyPr anchor="ct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90" name="Rectangle 42">
            <a:extLst>
              <a:ext uri="{FF2B5EF4-FFF2-40B4-BE49-F238E27FC236}">
                <a16:creationId xmlns:a16="http://schemas.microsoft.com/office/drawing/2014/main" id="{E924164B-92FB-421A-9859-2353FE30B977}"/>
              </a:ext>
            </a:extLst>
          </p:cNvPr>
          <p:cNvSpPr>
            <a:spLocks noChangeArrowheads="1"/>
          </p:cNvSpPr>
          <p:nvPr/>
        </p:nvSpPr>
        <p:spPr bwMode="auto">
          <a:xfrm>
            <a:off x="3505200" y="3114675"/>
            <a:ext cx="914400" cy="228600"/>
          </a:xfrm>
          <a:prstGeom prst="rect">
            <a:avLst/>
          </a:prstGeom>
          <a:solidFill>
            <a:srgbClr val="FF0000"/>
          </a:solidFill>
          <a:ln w="12700">
            <a:solidFill>
              <a:schemeClr val="tx1"/>
            </a:solidFill>
            <a:miter lim="800000"/>
            <a:headEnd/>
            <a:tailEnd/>
          </a:ln>
        </p:spPr>
        <p:txBody>
          <a:bodyPr anchor="ct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91" name="Text Box 43">
            <a:extLst>
              <a:ext uri="{FF2B5EF4-FFF2-40B4-BE49-F238E27FC236}">
                <a16:creationId xmlns:a16="http://schemas.microsoft.com/office/drawing/2014/main" id="{B3244041-E6FB-4BF5-A515-8D4A8FDFB9D7}"/>
              </a:ext>
            </a:extLst>
          </p:cNvPr>
          <p:cNvSpPr txBox="1">
            <a:spLocks noChangeArrowheads="1"/>
          </p:cNvSpPr>
          <p:nvPr/>
        </p:nvSpPr>
        <p:spPr bwMode="auto">
          <a:xfrm>
            <a:off x="4070350" y="1046163"/>
            <a:ext cx="21796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50000"/>
              </a:spcBef>
              <a:buFontTx/>
              <a:buNone/>
            </a:pPr>
            <a:r>
              <a:rPr kumimoji="0" lang="en-US" altLang="zh-TW" sz="2400"/>
              <a:t>dynamic range</a:t>
            </a:r>
            <a:endParaRPr kumimoji="0" lang="en-US" altLang="zh-TW" sz="2400" baseline="30000"/>
          </a:p>
        </p:txBody>
      </p:sp>
      <p:sp>
        <p:nvSpPr>
          <p:cNvPr id="92" name="Text Box 44">
            <a:extLst>
              <a:ext uri="{FF2B5EF4-FFF2-40B4-BE49-F238E27FC236}">
                <a16:creationId xmlns:a16="http://schemas.microsoft.com/office/drawing/2014/main" id="{AF6FE330-D1D6-4985-862F-E64152CC2753}"/>
              </a:ext>
            </a:extLst>
          </p:cNvPr>
          <p:cNvSpPr txBox="1">
            <a:spLocks noChangeArrowheads="1"/>
          </p:cNvSpPr>
          <p:nvPr/>
        </p:nvSpPr>
        <p:spPr bwMode="auto">
          <a:xfrm>
            <a:off x="3429000" y="3378200"/>
            <a:ext cx="2727325"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50000"/>
              </a:spcBef>
              <a:buFontTx/>
              <a:buNone/>
            </a:pPr>
            <a:r>
              <a:rPr kumimoji="0" lang="en-US" altLang="zh-TW" sz="3200" baseline="30000"/>
              <a:t>Pixel value 0 to 255</a:t>
            </a:r>
          </a:p>
        </p:txBody>
      </p:sp>
      <p:pic>
        <p:nvPicPr>
          <p:cNvPr id="93" name="Picture 45" descr="hw 001">
            <a:extLst>
              <a:ext uri="{FF2B5EF4-FFF2-40B4-BE49-F238E27FC236}">
                <a16:creationId xmlns:a16="http://schemas.microsoft.com/office/drawing/2014/main" id="{D4FA7D03-8BF1-44FA-8D58-8DAF434469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625" y="3717925"/>
            <a:ext cx="3840163"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 name="Picture 46" descr="hw 005">
            <a:extLst>
              <a:ext uri="{FF2B5EF4-FFF2-40B4-BE49-F238E27FC236}">
                <a16:creationId xmlns:a16="http://schemas.microsoft.com/office/drawing/2014/main" id="{F845DAB3-99AF-480C-9836-5A5A030B8D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3717925"/>
            <a:ext cx="3840162"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 name="文字方塊 94">
            <a:extLst>
              <a:ext uri="{FF2B5EF4-FFF2-40B4-BE49-F238E27FC236}">
                <a16:creationId xmlns:a16="http://schemas.microsoft.com/office/drawing/2014/main" id="{2921FE91-48BE-4B1A-82FD-E8258ED91907}"/>
              </a:ext>
            </a:extLst>
          </p:cNvPr>
          <p:cNvSpPr txBox="1"/>
          <p:nvPr/>
        </p:nvSpPr>
        <p:spPr>
          <a:xfrm>
            <a:off x="6135983" y="6548828"/>
            <a:ext cx="6056017" cy="369332"/>
          </a:xfrm>
          <a:prstGeom prst="rect">
            <a:avLst/>
          </a:prstGeom>
          <a:noFill/>
        </p:spPr>
        <p:txBody>
          <a:bodyPr wrap="none" rtlCol="0">
            <a:spAutoFit/>
          </a:bodyPr>
          <a:lstStyle/>
          <a:p>
            <a:r>
              <a:rPr lang="en-US" altLang="zh-TW" dirty="0"/>
              <a:t>Materials shamelessly stolen from Prof. CYY’s VFX course slides</a:t>
            </a:r>
            <a:endParaRPr lang="zh-TW" altLang="en-US" dirty="0"/>
          </a:p>
        </p:txBody>
      </p:sp>
    </p:spTree>
    <p:extLst>
      <p:ext uri="{BB962C8B-B14F-4D97-AF65-F5344CB8AC3E}">
        <p14:creationId xmlns:p14="http://schemas.microsoft.com/office/powerpoint/2010/main" val="7280694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ECD050A7-4C31-4CC0-85EB-425BCEB0953A}"/>
              </a:ext>
            </a:extLst>
          </p:cNvPr>
          <p:cNvSpPr txBox="1"/>
          <p:nvPr/>
        </p:nvSpPr>
        <p:spPr>
          <a:xfrm>
            <a:off x="5084441" y="0"/>
            <a:ext cx="2023118" cy="584775"/>
          </a:xfrm>
          <a:prstGeom prst="rect">
            <a:avLst/>
          </a:prstGeom>
          <a:noFill/>
        </p:spPr>
        <p:txBody>
          <a:bodyPr wrap="none" rtlCol="0">
            <a:spAutoFit/>
          </a:bodyPr>
          <a:lstStyle/>
          <a:p>
            <a:r>
              <a:rPr lang="en-US" altLang="zh-TW" sz="3200" dirty="0">
                <a:solidFill>
                  <a:srgbClr val="002060"/>
                </a:solidFill>
              </a:rPr>
              <a:t>Motivation</a:t>
            </a:r>
          </a:p>
        </p:txBody>
      </p:sp>
      <p:sp>
        <p:nvSpPr>
          <p:cNvPr id="5" name="矩形 4">
            <a:extLst>
              <a:ext uri="{FF2B5EF4-FFF2-40B4-BE49-F238E27FC236}">
                <a16:creationId xmlns:a16="http://schemas.microsoft.com/office/drawing/2014/main" id="{ED0AF93D-B71C-442B-B16C-8B689D6C0F9F}"/>
              </a:ext>
            </a:extLst>
          </p:cNvPr>
          <p:cNvSpPr/>
          <p:nvPr/>
        </p:nvSpPr>
        <p:spPr>
          <a:xfrm>
            <a:off x="1041860" y="584775"/>
            <a:ext cx="10108280" cy="584775"/>
          </a:xfrm>
          <a:prstGeom prst="rect">
            <a:avLst/>
          </a:prstGeom>
        </p:spPr>
        <p:txBody>
          <a:bodyPr wrap="none">
            <a:spAutoFit/>
          </a:bodyPr>
          <a:lstStyle/>
          <a:p>
            <a:r>
              <a:rPr lang="en-US" altLang="zh-TW" sz="3200" dirty="0"/>
              <a:t>Solution</a:t>
            </a:r>
            <a:r>
              <a:rPr lang="zh-TW" altLang="en-US" sz="3200" dirty="0"/>
              <a:t> </a:t>
            </a:r>
            <a:r>
              <a:rPr lang="en-US" altLang="zh-TW" sz="3200" dirty="0"/>
              <a:t>of limited dynamic range -&gt; Use multiple exposures</a:t>
            </a:r>
          </a:p>
        </p:txBody>
      </p:sp>
      <p:pic>
        <p:nvPicPr>
          <p:cNvPr id="6" name="Picture 4">
            <a:extLst>
              <a:ext uri="{FF2B5EF4-FFF2-40B4-BE49-F238E27FC236}">
                <a16:creationId xmlns:a16="http://schemas.microsoft.com/office/drawing/2014/main" id="{46FB7AFC-E195-4E55-AF77-3CE0EF87A5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30695" y="3676783"/>
            <a:ext cx="923780" cy="2078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7" name="Picture 6">
            <a:extLst>
              <a:ext uri="{FF2B5EF4-FFF2-40B4-BE49-F238E27FC236}">
                <a16:creationId xmlns:a16="http://schemas.microsoft.com/office/drawing/2014/main" id="{28DFBC3A-7C42-40EF-A0BF-DB09759042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1157" y="1963089"/>
            <a:ext cx="2528133" cy="37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 name="文字方塊 7">
            <a:extLst>
              <a:ext uri="{FF2B5EF4-FFF2-40B4-BE49-F238E27FC236}">
                <a16:creationId xmlns:a16="http://schemas.microsoft.com/office/drawing/2014/main" id="{FF9D16D0-D7A7-4CBA-BA33-A2A88441B858}"/>
              </a:ext>
            </a:extLst>
          </p:cNvPr>
          <p:cNvSpPr txBox="1"/>
          <p:nvPr/>
        </p:nvSpPr>
        <p:spPr>
          <a:xfrm>
            <a:off x="6135983" y="6548828"/>
            <a:ext cx="6056017" cy="369332"/>
          </a:xfrm>
          <a:prstGeom prst="rect">
            <a:avLst/>
          </a:prstGeom>
          <a:noFill/>
        </p:spPr>
        <p:txBody>
          <a:bodyPr wrap="none" rtlCol="0">
            <a:spAutoFit/>
          </a:bodyPr>
          <a:lstStyle/>
          <a:p>
            <a:r>
              <a:rPr lang="en-US" altLang="zh-TW" dirty="0"/>
              <a:t>Materials shamelessly stolen from Prof. CYY’s VFX course slides</a:t>
            </a:r>
            <a:endParaRPr lang="zh-TW" altLang="en-US" dirty="0"/>
          </a:p>
        </p:txBody>
      </p:sp>
      <p:pic>
        <p:nvPicPr>
          <p:cNvPr id="9" name="Picture 5">
            <a:extLst>
              <a:ext uri="{FF2B5EF4-FFF2-40B4-BE49-F238E27FC236}">
                <a16:creationId xmlns:a16="http://schemas.microsoft.com/office/drawing/2014/main" id="{B0DA2312-E9C0-4B30-8710-B9C99E2602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030" y="1613475"/>
            <a:ext cx="6182857" cy="4491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0" name="箭號: 向右 9">
            <a:extLst>
              <a:ext uri="{FF2B5EF4-FFF2-40B4-BE49-F238E27FC236}">
                <a16:creationId xmlns:a16="http://schemas.microsoft.com/office/drawing/2014/main" id="{1842EC9B-FE86-4DE6-A84C-B1F2AEA6C3C7}"/>
              </a:ext>
            </a:extLst>
          </p:cNvPr>
          <p:cNvSpPr/>
          <p:nvPr/>
        </p:nvSpPr>
        <p:spPr>
          <a:xfrm>
            <a:off x="7021344" y="3616873"/>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818858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5833EF8D-7481-4D32-8A24-64AD31BC93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884" y="1404000"/>
            <a:ext cx="5400000" cy="4050000"/>
          </a:xfrm>
          <a:prstGeom prst="rect">
            <a:avLst/>
          </a:prstGeom>
        </p:spPr>
      </p:pic>
      <p:sp>
        <p:nvSpPr>
          <p:cNvPr id="2" name="矩形 1">
            <a:extLst>
              <a:ext uri="{FF2B5EF4-FFF2-40B4-BE49-F238E27FC236}">
                <a16:creationId xmlns:a16="http://schemas.microsoft.com/office/drawing/2014/main" id="{E5E1DE35-BE75-4A08-86D9-5CF71703B385}"/>
              </a:ext>
            </a:extLst>
          </p:cNvPr>
          <p:cNvSpPr/>
          <p:nvPr/>
        </p:nvSpPr>
        <p:spPr>
          <a:xfrm>
            <a:off x="1748582" y="5454000"/>
            <a:ext cx="2576603" cy="523220"/>
          </a:xfrm>
          <a:prstGeom prst="rect">
            <a:avLst/>
          </a:prstGeom>
        </p:spPr>
        <p:txBody>
          <a:bodyPr wrap="none">
            <a:spAutoFit/>
          </a:bodyPr>
          <a:lstStyle/>
          <a:p>
            <a:r>
              <a:rPr lang="en-US" altLang="zh-TW" sz="2800" dirty="0">
                <a:latin typeface="NimbusRomNo9L-Regu"/>
              </a:rPr>
              <a:t>Input LDR image</a:t>
            </a:r>
            <a:endParaRPr lang="zh-TW" altLang="en-US" sz="2800" dirty="0"/>
          </a:p>
        </p:txBody>
      </p:sp>
      <p:sp>
        <p:nvSpPr>
          <p:cNvPr id="9" name="文字方塊 8">
            <a:extLst>
              <a:ext uri="{FF2B5EF4-FFF2-40B4-BE49-F238E27FC236}">
                <a16:creationId xmlns:a16="http://schemas.microsoft.com/office/drawing/2014/main" id="{DBFFCB29-ABFF-4287-BA32-9C0DB5855D47}"/>
              </a:ext>
            </a:extLst>
          </p:cNvPr>
          <p:cNvSpPr txBox="1"/>
          <p:nvPr/>
        </p:nvSpPr>
        <p:spPr>
          <a:xfrm>
            <a:off x="5300045" y="0"/>
            <a:ext cx="1591911" cy="584775"/>
          </a:xfrm>
          <a:prstGeom prst="rect">
            <a:avLst/>
          </a:prstGeom>
          <a:noFill/>
        </p:spPr>
        <p:txBody>
          <a:bodyPr wrap="none" rtlCol="0">
            <a:spAutoFit/>
          </a:bodyPr>
          <a:lstStyle/>
          <a:p>
            <a:r>
              <a:rPr lang="en-US" altLang="zh-TW" sz="3200" dirty="0">
                <a:solidFill>
                  <a:srgbClr val="002060"/>
                </a:solidFill>
              </a:rPr>
              <a:t>Problem</a:t>
            </a:r>
          </a:p>
        </p:txBody>
      </p:sp>
      <p:sp>
        <p:nvSpPr>
          <p:cNvPr id="10" name="矩形 9">
            <a:extLst>
              <a:ext uri="{FF2B5EF4-FFF2-40B4-BE49-F238E27FC236}">
                <a16:creationId xmlns:a16="http://schemas.microsoft.com/office/drawing/2014/main" id="{66F1C72E-6AD6-43F9-B18D-F715E28E0470}"/>
              </a:ext>
            </a:extLst>
          </p:cNvPr>
          <p:cNvSpPr/>
          <p:nvPr/>
        </p:nvSpPr>
        <p:spPr>
          <a:xfrm>
            <a:off x="469268" y="584775"/>
            <a:ext cx="11253465" cy="584775"/>
          </a:xfrm>
          <a:prstGeom prst="rect">
            <a:avLst/>
          </a:prstGeom>
        </p:spPr>
        <p:txBody>
          <a:bodyPr wrap="none">
            <a:spAutoFit/>
          </a:bodyPr>
          <a:lstStyle/>
          <a:p>
            <a:r>
              <a:rPr lang="en-US" altLang="zh-TW" sz="3200" dirty="0"/>
              <a:t>However, most existing images are captured with a single exposure</a:t>
            </a:r>
            <a:endParaRPr lang="zh-TW" altLang="en-US" sz="3200" dirty="0"/>
          </a:p>
        </p:txBody>
      </p:sp>
    </p:spTree>
    <p:extLst>
      <p:ext uri="{BB962C8B-B14F-4D97-AF65-F5344CB8AC3E}">
        <p14:creationId xmlns:p14="http://schemas.microsoft.com/office/powerpoint/2010/main" val="24096098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5833EF8D-7481-4D32-8A24-64AD31BC9382}"/>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336884" y="1404000"/>
            <a:ext cx="5400000" cy="4050000"/>
          </a:xfrm>
          <a:prstGeom prst="rect">
            <a:avLst/>
          </a:prstGeom>
        </p:spPr>
      </p:pic>
      <p:sp>
        <p:nvSpPr>
          <p:cNvPr id="2" name="矩形 1">
            <a:extLst>
              <a:ext uri="{FF2B5EF4-FFF2-40B4-BE49-F238E27FC236}">
                <a16:creationId xmlns:a16="http://schemas.microsoft.com/office/drawing/2014/main" id="{E5E1DE35-BE75-4A08-86D9-5CF71703B385}"/>
              </a:ext>
            </a:extLst>
          </p:cNvPr>
          <p:cNvSpPr/>
          <p:nvPr/>
        </p:nvSpPr>
        <p:spPr>
          <a:xfrm>
            <a:off x="1748582" y="5454000"/>
            <a:ext cx="2576603" cy="523220"/>
          </a:xfrm>
          <a:prstGeom prst="rect">
            <a:avLst/>
          </a:prstGeom>
        </p:spPr>
        <p:txBody>
          <a:bodyPr wrap="none">
            <a:spAutoFit/>
          </a:bodyPr>
          <a:lstStyle/>
          <a:p>
            <a:r>
              <a:rPr lang="en-US" altLang="zh-TW" sz="2800" dirty="0">
                <a:solidFill>
                  <a:schemeClr val="bg1">
                    <a:lumMod val="75000"/>
                  </a:schemeClr>
                </a:solidFill>
                <a:latin typeface="NimbusRomNo9L-Regu"/>
              </a:rPr>
              <a:t>Input LDR image</a:t>
            </a:r>
            <a:endParaRPr lang="zh-TW" altLang="en-US" sz="2800" dirty="0">
              <a:solidFill>
                <a:schemeClr val="bg1">
                  <a:lumMod val="75000"/>
                </a:schemeClr>
              </a:solidFill>
            </a:endParaRPr>
          </a:p>
        </p:txBody>
      </p:sp>
      <p:sp>
        <p:nvSpPr>
          <p:cNvPr id="9" name="文字方塊 8">
            <a:extLst>
              <a:ext uri="{FF2B5EF4-FFF2-40B4-BE49-F238E27FC236}">
                <a16:creationId xmlns:a16="http://schemas.microsoft.com/office/drawing/2014/main" id="{DBFFCB29-ABFF-4287-BA32-9C0DB5855D47}"/>
              </a:ext>
            </a:extLst>
          </p:cNvPr>
          <p:cNvSpPr txBox="1"/>
          <p:nvPr/>
        </p:nvSpPr>
        <p:spPr>
          <a:xfrm>
            <a:off x="5300045" y="0"/>
            <a:ext cx="1591911" cy="584775"/>
          </a:xfrm>
          <a:prstGeom prst="rect">
            <a:avLst/>
          </a:prstGeom>
          <a:noFill/>
        </p:spPr>
        <p:txBody>
          <a:bodyPr wrap="none" rtlCol="0">
            <a:spAutoFit/>
          </a:bodyPr>
          <a:lstStyle/>
          <a:p>
            <a:r>
              <a:rPr lang="en-US" altLang="zh-TW" sz="3200" dirty="0">
                <a:solidFill>
                  <a:srgbClr val="002060"/>
                </a:solidFill>
              </a:rPr>
              <a:t>Problem</a:t>
            </a:r>
          </a:p>
        </p:txBody>
      </p:sp>
      <p:sp>
        <p:nvSpPr>
          <p:cNvPr id="10" name="矩形 9">
            <a:extLst>
              <a:ext uri="{FF2B5EF4-FFF2-40B4-BE49-F238E27FC236}">
                <a16:creationId xmlns:a16="http://schemas.microsoft.com/office/drawing/2014/main" id="{66F1C72E-6AD6-43F9-B18D-F715E28E0470}"/>
              </a:ext>
            </a:extLst>
          </p:cNvPr>
          <p:cNvSpPr/>
          <p:nvPr/>
        </p:nvSpPr>
        <p:spPr>
          <a:xfrm>
            <a:off x="469268" y="584775"/>
            <a:ext cx="11253465" cy="584775"/>
          </a:xfrm>
          <a:prstGeom prst="rect">
            <a:avLst/>
          </a:prstGeom>
        </p:spPr>
        <p:txBody>
          <a:bodyPr wrap="none">
            <a:spAutoFit/>
          </a:bodyPr>
          <a:lstStyle/>
          <a:p>
            <a:r>
              <a:rPr lang="en-US" altLang="zh-TW" sz="3200" dirty="0"/>
              <a:t>However, most existing images are captured with a single exposure</a:t>
            </a:r>
            <a:endParaRPr lang="zh-TW" altLang="en-US" sz="3200" dirty="0"/>
          </a:p>
        </p:txBody>
      </p:sp>
      <p:grpSp>
        <p:nvGrpSpPr>
          <p:cNvPr id="3" name="群組 2">
            <a:extLst>
              <a:ext uri="{FF2B5EF4-FFF2-40B4-BE49-F238E27FC236}">
                <a16:creationId xmlns:a16="http://schemas.microsoft.com/office/drawing/2014/main" id="{A78D7555-A98E-47F6-9A55-4DEC811B3411}"/>
              </a:ext>
            </a:extLst>
          </p:cNvPr>
          <p:cNvGrpSpPr/>
          <p:nvPr/>
        </p:nvGrpSpPr>
        <p:grpSpPr>
          <a:xfrm>
            <a:off x="3396000" y="1660149"/>
            <a:ext cx="5400000" cy="3537703"/>
            <a:chOff x="3396000" y="1916297"/>
            <a:chExt cx="5400000" cy="3537703"/>
          </a:xfrm>
        </p:grpSpPr>
        <p:pic>
          <p:nvPicPr>
            <p:cNvPr id="2052" name="Picture 4" descr="問題】我等這一顆，等了一輩子啊! @魔物獵人哈啦板- 巴哈姆特">
              <a:extLst>
                <a:ext uri="{FF2B5EF4-FFF2-40B4-BE49-F238E27FC236}">
                  <a16:creationId xmlns:a16="http://schemas.microsoft.com/office/drawing/2014/main" id="{C0357DF7-14E8-4F14-85B1-DBBB187963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6000" y="2756466"/>
              <a:ext cx="5400000" cy="269753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這一顆真的很棒- 梗圖產生器（懶人模式）">
              <a:extLst>
                <a:ext uri="{FF2B5EF4-FFF2-40B4-BE49-F238E27FC236}">
                  <a16:creationId xmlns:a16="http://schemas.microsoft.com/office/drawing/2014/main" id="{34C46F65-5757-4749-B9C9-C946159A7A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6000" y="1916297"/>
              <a:ext cx="5400000" cy="302540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71907502"/>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3892</TotalTime>
  <Words>3235</Words>
  <Application>Microsoft Office PowerPoint</Application>
  <PresentationFormat>寬螢幕</PresentationFormat>
  <Paragraphs>748</Paragraphs>
  <Slides>52</Slides>
  <Notes>49</Notes>
  <HiddenSlides>5</HiddenSlides>
  <MMClips>1</MMClips>
  <ScaleCrop>false</ScaleCrop>
  <HeadingPairs>
    <vt:vector size="8" baseType="variant">
      <vt:variant>
        <vt:lpstr>使用字型</vt:lpstr>
      </vt:variant>
      <vt:variant>
        <vt:i4>8</vt:i4>
      </vt:variant>
      <vt:variant>
        <vt:lpstr>佈景主題</vt:lpstr>
      </vt:variant>
      <vt:variant>
        <vt:i4>1</vt:i4>
      </vt:variant>
      <vt:variant>
        <vt:lpstr>內嵌 OLE 伺服程式</vt:lpstr>
      </vt:variant>
      <vt:variant>
        <vt:i4>1</vt:i4>
      </vt:variant>
      <vt:variant>
        <vt:lpstr>投影片標題</vt:lpstr>
      </vt:variant>
      <vt:variant>
        <vt:i4>52</vt:i4>
      </vt:variant>
    </vt:vector>
  </HeadingPairs>
  <TitlesOfParts>
    <vt:vector size="62" baseType="lpstr">
      <vt:lpstr>Cambria Math</vt:lpstr>
      <vt:lpstr>Calibri</vt:lpstr>
      <vt:lpstr>Calibri Light</vt:lpstr>
      <vt:lpstr>Times New Roman</vt:lpstr>
      <vt:lpstr>Arial</vt:lpstr>
      <vt:lpstr>NimbusRomNo9L-Regu</vt:lpstr>
      <vt:lpstr>Trebuchet MS</vt:lpstr>
      <vt:lpstr>微軟正黑體</vt:lpstr>
      <vt:lpstr>Office 佈景主題</vt:lpstr>
      <vt:lpstr>Acrobat Document</vt:lpstr>
      <vt:lpstr>Single-Image HDR Reconstruction  by Learning to Reverse the Camera Pipeline</vt:lpstr>
      <vt:lpstr>Problem specification</vt:lpstr>
      <vt:lpstr>The world is high dynamic range</vt:lpstr>
      <vt:lpstr>Camera is an imperfect device</vt:lpstr>
      <vt:lpstr>Short exposure</vt:lpstr>
      <vt:lpstr>Long exposure</vt:lpstr>
      <vt:lpstr>PowerPoint 簡報</vt:lpstr>
      <vt:lpstr>PowerPoint 簡報</vt:lpstr>
      <vt:lpstr>PowerPoint 簡報</vt:lpstr>
      <vt:lpstr>PowerPoint 簡報</vt:lpstr>
      <vt:lpstr>PowerPoint 簡報</vt:lpstr>
      <vt:lpstr>PowerPoint 簡報</vt:lpstr>
      <vt:lpstr>Related work</vt:lpstr>
      <vt:lpstr>PowerPoint 簡報</vt:lpstr>
      <vt:lpstr>PowerPoint 簡報</vt:lpstr>
      <vt:lpstr>PowerPoint 簡報</vt:lpstr>
      <vt:lpstr>PowerPoint 簡報</vt:lpstr>
      <vt:lpstr>PowerPoint 簡報</vt:lpstr>
      <vt:lpstr>PowerPoint 簡報</vt:lpstr>
      <vt:lpstr>PowerPoint 簡報</vt:lpstr>
      <vt:lpstr>PowerPoint 簡報</vt:lpstr>
      <vt:lpstr>Method</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Results</vt:lpstr>
      <vt:lpstr>PowerPoint 簡報</vt:lpstr>
      <vt:lpstr>PowerPoint 簡報</vt:lpstr>
      <vt:lpstr>PowerPoint 簡報</vt:lpstr>
      <vt:lpstr>PowerPoint 簡報</vt:lpstr>
      <vt:lpstr>PowerPoint 簡報</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Single-Image HDR Reconstruction by Learning to Reverse the Camera Pipeline</dc:title>
  <dc:creator>育綸 劉</dc:creator>
  <cp:lastModifiedBy>育綸 劉</cp:lastModifiedBy>
  <cp:revision>305</cp:revision>
  <dcterms:created xsi:type="dcterms:W3CDTF">2020-04-29T18:37:57Z</dcterms:created>
  <dcterms:modified xsi:type="dcterms:W3CDTF">2020-07-01T16:10:38Z</dcterms:modified>
</cp:coreProperties>
</file>